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56_339E8200.xml" ContentType="application/vnd.ms-powerpoint.comments+xml"/>
  <Override PartName="/ppt/comments/modernComment_15B_C51F25F3.xml" ContentType="application/vnd.ms-powerpoint.comments+xml"/>
  <Override PartName="/ppt/notesSlides/notesSlide3.xml" ContentType="application/vnd.openxmlformats-officedocument.presentationml.notesSlide+xml"/>
  <Override PartName="/ppt/comments/modernComment_14C_F846FC4B.xml" ContentType="application/vnd.ms-powerpoint.comments+xml"/>
  <Override PartName="/ppt/comments/modernComment_158_4E66D012.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4"/>
    <p:sldMasterId id="2147483666" r:id="rId5"/>
  </p:sldMasterIdLst>
  <p:notesMasterIdLst>
    <p:notesMasterId r:id="rId20"/>
  </p:notesMasterIdLst>
  <p:sldIdLst>
    <p:sldId id="343" r:id="rId6"/>
    <p:sldId id="282" r:id="rId7"/>
    <p:sldId id="349" r:id="rId8"/>
    <p:sldId id="338" r:id="rId9"/>
    <p:sldId id="342" r:id="rId10"/>
    <p:sldId id="347" r:id="rId11"/>
    <p:sldId id="330" r:id="rId12"/>
    <p:sldId id="331" r:id="rId13"/>
    <p:sldId id="337" r:id="rId14"/>
    <p:sldId id="332" r:id="rId15"/>
    <p:sldId id="350" r:id="rId16"/>
    <p:sldId id="344" r:id="rId17"/>
    <p:sldId id="348" r:id="rId18"/>
    <p:sldId id="271" r:id="rId19"/>
  </p:sldIdLst>
  <p:sldSz cx="12192000" cy="6858000"/>
  <p:notesSz cx="6797675" cy="9926638"/>
  <p:embeddedFontLst>
    <p:embeddedFont>
      <p:font typeface="Calibri" panose="020F0502020204030204" pitchFamily="34" charset="0"/>
      <p:regular r:id="rId21"/>
      <p:bold r:id="rId22"/>
      <p:italic r:id="rId23"/>
      <p:boldItalic r:id="rId24"/>
    </p:embeddedFont>
    <p:embeddedFont>
      <p:font typeface="Poppins" panose="00000500000000000000" pitchFamily="2" charset="0"/>
      <p:regular r:id="rId25"/>
      <p:bold r:id="rId26"/>
      <p:italic r:id="rId27"/>
      <p:boldItalic r:id="rId28"/>
    </p:embeddedFont>
    <p:embeddedFont>
      <p:font typeface="Poppins Bold" panose="00000800000000000000" charset="0"/>
      <p:bold r:id="rId29"/>
    </p:embeddedFont>
    <p:embeddedFont>
      <p:font typeface="Poppins Medium" panose="00000600000000000000" pitchFamily="2" charset="0"/>
      <p:regular r:id="rId30"/>
      <p:italic r:id="rId31"/>
    </p:embeddedFont>
    <p:embeddedFont>
      <p:font typeface="Poppins SemiBold" panose="00000700000000000000" pitchFamily="2" charset="0"/>
      <p:bold r:id="rId32"/>
      <p:boldItalic r:id="rId33"/>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01B27A8-57E4-2E07-6C07-2583846EC82E}" name="RAMIARASON Irina-Gaelle" initials="IR" userId="S::irina-gaelle.ramiarason@april.com::d1a456be-2755-43cc-89b8-34b4e8d8738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RESCH Perrine" initials="BP" lastIdx="29" clrIdx="0">
    <p:extLst>
      <p:ext uri="{19B8F6BF-5375-455C-9EA6-DF929625EA0E}">
        <p15:presenceInfo xmlns:p15="http://schemas.microsoft.com/office/powerpoint/2012/main" userId="S::perrine.bresch@april.com::f67afe9a-6177-40aa-9d93-d6bd770187d8" providerId="AD"/>
      </p:ext>
    </p:extLst>
  </p:cmAuthor>
  <p:cmAuthor id="2" name="SUTTER Melanie" initials="SM" lastIdx="7" clrIdx="1">
    <p:extLst>
      <p:ext uri="{19B8F6BF-5375-455C-9EA6-DF929625EA0E}">
        <p15:presenceInfo xmlns:p15="http://schemas.microsoft.com/office/powerpoint/2012/main" userId="S::melanie.sutter@april.com::3d89dec1-4a5b-46ac-afa0-cce4e1bdb8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1F1"/>
    <a:srgbClr val="003C61"/>
    <a:srgbClr val="3A586A"/>
    <a:srgbClr val="E6E6E6"/>
    <a:srgbClr val="3D6B87"/>
    <a:srgbClr val="4B758F"/>
    <a:srgbClr val="FFBC85"/>
    <a:srgbClr val="FED1A3"/>
    <a:srgbClr val="F2B9A1"/>
    <a:srgbClr val="318A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A7B0C7-E074-4A73-86F7-946FF2E91F81}" v="51" dt="2023-12-05T13:38:13.352"/>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357" autoAdjust="0"/>
  </p:normalViewPr>
  <p:slideViewPr>
    <p:cSldViewPr snapToGrid="0">
      <p:cViewPr varScale="1">
        <p:scale>
          <a:sx n="110" d="100"/>
          <a:sy n="110" d="100"/>
        </p:scale>
        <p:origin x="516" y="108"/>
      </p:cViewPr>
      <p:guideLst>
        <p:guide orient="horz" pos="220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6.fntdata"/><Relationship Id="rId39" Type="http://schemas.microsoft.com/office/2015/10/relationships/revisionInfo" Target="revisionInfo.xml"/><Relationship Id="rId21" Type="http://schemas.openxmlformats.org/officeDocument/2006/relationships/font" Target="fonts/font1.fntdata"/><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comments/modernComment_14C_F846FC4B.xml><?xml version="1.0" encoding="utf-8"?>
<p188:cmLst xmlns:a="http://schemas.openxmlformats.org/drawingml/2006/main" xmlns:r="http://schemas.openxmlformats.org/officeDocument/2006/relationships" xmlns:p188="http://schemas.microsoft.com/office/powerpoint/2018/8/main">
  <p188:cm id="{BC4E161E-5095-460B-8A44-F4E20CA6C3BF}" authorId="{401B27A8-57E4-2E07-6C07-2583846EC82E}" created="2023-12-05T13:29:28.509">
    <ac:deMkLst xmlns:ac="http://schemas.microsoft.com/office/drawing/2013/main/command">
      <pc:docMk xmlns:pc="http://schemas.microsoft.com/office/powerpoint/2013/main/command"/>
      <pc:sldMk xmlns:pc="http://schemas.microsoft.com/office/powerpoint/2013/main/command" cId="4165401675" sldId="332"/>
      <ac:picMk id="9" creationId="{6479EF39-512A-B8C9-EE70-E3315748034D}"/>
    </ac:deMkLst>
    <p188:txBody>
      <a:bodyPr/>
      <a:lstStyle/>
      <a:p>
        <a:r>
          <a:rPr lang="fr-FR"/>
          <a:t>Si tu as possibilité de mettre le QR code en couleur APRIL (genre le bleu foncé) ce serait top, pour être moins triste).  &gt;https://www.qrcode-monkey.com/fr/?utm_source=bdmtools&amp;utm_medium=siteweb&amp;utm_campaign=qrcode-monkey </a:t>
        </a:r>
      </a:p>
    </p188:txBody>
  </p188:cm>
</p188:cmLst>
</file>

<file path=ppt/comments/modernComment_156_339E8200.xml><?xml version="1.0" encoding="utf-8"?>
<p188:cmLst xmlns:a="http://schemas.openxmlformats.org/drawingml/2006/main" xmlns:r="http://schemas.openxmlformats.org/officeDocument/2006/relationships" xmlns:p188="http://schemas.microsoft.com/office/powerpoint/2018/8/main">
  <p188:cm id="{618535DF-49DE-4E3E-8F3A-62CD6185CEB3}" authorId="{401B27A8-57E4-2E07-6C07-2583846EC82E}" created="2023-12-05T13:34:15.937">
    <pc:sldMkLst xmlns:pc="http://schemas.microsoft.com/office/powerpoint/2013/main/command">
      <pc:docMk/>
      <pc:sldMk cId="866025984" sldId="342"/>
    </pc:sldMkLst>
    <p188:txBody>
      <a:bodyPr/>
      <a:lstStyle/>
      <a:p>
        <a:r>
          <a:rPr lang="fr-FR"/>
          <a:t>Les 2 sont d'Almond ou tu en as un de Cwatch ? (ou c'est un métier peutêtre) ? Car sinon il faut ajouter son logo</a:t>
        </a:r>
      </a:p>
    </p188:txBody>
  </p188:cm>
</p188:cmLst>
</file>

<file path=ppt/comments/modernComment_158_4E66D012.xml><?xml version="1.0" encoding="utf-8"?>
<p188:cmLst xmlns:a="http://schemas.openxmlformats.org/drawingml/2006/main" xmlns:r="http://schemas.openxmlformats.org/officeDocument/2006/relationships" xmlns:p188="http://schemas.microsoft.com/office/powerpoint/2018/8/main">
  <p188:cm id="{5E61601E-2691-40D7-BC92-F7DE3A6E59B6}" authorId="{401B27A8-57E4-2E07-6C07-2583846EC82E}" created="2023-12-05T13:30:21.163">
    <ac:deMkLst xmlns:ac="http://schemas.microsoft.com/office/drawing/2013/main/command">
      <pc:docMk xmlns:pc="http://schemas.microsoft.com/office/powerpoint/2013/main/command"/>
      <pc:sldMk xmlns:pc="http://schemas.microsoft.com/office/powerpoint/2013/main/command" cId="1315360786" sldId="344"/>
      <ac:spMk id="8" creationId="{41D0C79F-2488-70C9-321E-401E4AEFD328}"/>
    </ac:deMkLst>
    <p188:txBody>
      <a:bodyPr/>
      <a:lstStyle/>
      <a:p>
        <a:r>
          <a:rPr lang="fr-FR"/>
          <a:t>Mettre les arrêts de tram (Archives départementales) et de bus également. Se renseigner s'ils pourront également se mettre dans le garage à vélo s'il y en a qui viennent à vélo.</a:t>
        </a:r>
      </a:p>
    </p188:txBody>
  </p188:cm>
</p188:cmLst>
</file>

<file path=ppt/comments/modernComment_15B_C51F25F3.xml><?xml version="1.0" encoding="utf-8"?>
<p188:cmLst xmlns:a="http://schemas.openxmlformats.org/drawingml/2006/main" xmlns:r="http://schemas.openxmlformats.org/officeDocument/2006/relationships" xmlns:p188="http://schemas.microsoft.com/office/powerpoint/2018/8/main">
  <p188:cm id="{7E48490B-5A57-4AA6-A737-D2F59575704E}" authorId="{401B27A8-57E4-2E07-6C07-2583846EC82E}" created="2023-12-05T13:26:31.085">
    <ac:deMkLst xmlns:ac="http://schemas.microsoft.com/office/drawing/2013/main/command">
      <pc:docMk xmlns:pc="http://schemas.microsoft.com/office/powerpoint/2013/main/command"/>
      <pc:sldMk xmlns:pc="http://schemas.microsoft.com/office/powerpoint/2013/main/command" cId="3307152883" sldId="347"/>
      <ac:spMk id="5" creationId="{10A2C28A-1014-C7E7-75D9-1F0BB54D30AD}"/>
    </ac:deMkLst>
    <p188:txBody>
      <a:bodyPr/>
      <a:lstStyle/>
      <a:p>
        <a:r>
          <a:rPr lang="fr-FR"/>
          <a:t>Mettre une photo (belle photo internet) des lots pour bien donner envie et que ce soit plus visuel)</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1D28710E-943C-431E-80B3-ADBF05F97CE1}" type="datetimeFigureOut">
              <a:rPr lang="fr-FR" smtClean="0"/>
              <a:t>05/12/2023</a:t>
            </a:fld>
            <a:endParaRPr lang="fr-FR"/>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67349E11-238A-468C-9E93-EFED391978FA}" type="slidenum">
              <a:rPr lang="fr-FR" smtClean="0"/>
              <a:t>‹N°›</a:t>
            </a:fld>
            <a:endParaRPr lang="fr-FR"/>
          </a:p>
        </p:txBody>
      </p:sp>
    </p:spTree>
    <p:extLst>
      <p:ext uri="{BB962C8B-B14F-4D97-AF65-F5344CB8AC3E}">
        <p14:creationId xmlns:p14="http://schemas.microsoft.com/office/powerpoint/2010/main" val="3665726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7349E11-238A-468C-9E93-EFED391978FA}" type="slidenum">
              <a:rPr lang="fr-FR" smtClean="0"/>
              <a:t>2</a:t>
            </a:fld>
            <a:endParaRPr lang="fr-FR"/>
          </a:p>
        </p:txBody>
      </p:sp>
    </p:spTree>
    <p:extLst>
      <p:ext uri="{BB962C8B-B14F-4D97-AF65-F5344CB8AC3E}">
        <p14:creationId xmlns:p14="http://schemas.microsoft.com/office/powerpoint/2010/main" val="4290535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7349E11-238A-468C-9E93-EFED391978FA}" type="slidenum">
              <a:rPr lang="fr-FR" smtClean="0"/>
              <a:t>5</a:t>
            </a:fld>
            <a:endParaRPr lang="fr-FR"/>
          </a:p>
        </p:txBody>
      </p:sp>
    </p:spTree>
    <p:extLst>
      <p:ext uri="{BB962C8B-B14F-4D97-AF65-F5344CB8AC3E}">
        <p14:creationId xmlns:p14="http://schemas.microsoft.com/office/powerpoint/2010/main" val="426707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7349E11-238A-468C-9E93-EFED391978FA}" type="slidenum">
              <a:rPr lang="fr-FR" smtClean="0"/>
              <a:t>8</a:t>
            </a:fld>
            <a:endParaRPr lang="fr-FR"/>
          </a:p>
        </p:txBody>
      </p:sp>
    </p:spTree>
    <p:extLst>
      <p:ext uri="{BB962C8B-B14F-4D97-AF65-F5344CB8AC3E}">
        <p14:creationId xmlns:p14="http://schemas.microsoft.com/office/powerpoint/2010/main" val="14227661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Ouverture">
    <p:spTree>
      <p:nvGrpSpPr>
        <p:cNvPr id="1" name=""/>
        <p:cNvGrpSpPr/>
        <p:nvPr/>
      </p:nvGrpSpPr>
      <p:grpSpPr>
        <a:xfrm>
          <a:off x="0" y="0"/>
          <a:ext cx="0" cy="0"/>
          <a:chOff x="0" y="0"/>
          <a:chExt cx="0" cy="0"/>
        </a:xfrm>
      </p:grpSpPr>
      <p:sp>
        <p:nvSpPr>
          <p:cNvPr id="2" name="Titre 1"/>
          <p:cNvSpPr>
            <a:spLocks noGrp="1"/>
          </p:cNvSpPr>
          <p:nvPr>
            <p:ph type="ctrTitle"/>
          </p:nvPr>
        </p:nvSpPr>
        <p:spPr>
          <a:xfrm>
            <a:off x="1019175" y="1742716"/>
            <a:ext cx="5760000" cy="1846659"/>
          </a:xfrm>
        </p:spPr>
        <p:txBody>
          <a:bodyPr anchor="b"/>
          <a:lstStyle>
            <a:lvl1pPr algn="l">
              <a:defRPr sz="6000"/>
            </a:lvl1pPr>
          </a:lstStyle>
          <a:p>
            <a:r>
              <a:rPr lang="fr-FR"/>
              <a:t>Modifiez le style du titre</a:t>
            </a:r>
          </a:p>
        </p:txBody>
      </p:sp>
      <p:sp>
        <p:nvSpPr>
          <p:cNvPr id="3" name="Sous-titre 2"/>
          <p:cNvSpPr>
            <a:spLocks noGrp="1"/>
          </p:cNvSpPr>
          <p:nvPr>
            <p:ph type="subTitle" idx="1"/>
          </p:nvPr>
        </p:nvSpPr>
        <p:spPr>
          <a:xfrm>
            <a:off x="1019175" y="3723537"/>
            <a:ext cx="5760000" cy="221599"/>
          </a:xfrm>
        </p:spPr>
        <p:txBody>
          <a:bodyPr/>
          <a:lstStyle>
            <a:lvl1pPr marL="0" indent="0" algn="l">
              <a:lnSpc>
                <a:spcPct val="120000"/>
              </a:lnSpc>
              <a:buNone/>
              <a:defRPr sz="12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6" name="Ellipse 5">
            <a:extLst>
              <a:ext uri="{FF2B5EF4-FFF2-40B4-BE49-F238E27FC236}">
                <a16:creationId xmlns:a16="http://schemas.microsoft.com/office/drawing/2014/main" id="{4D057464-F262-DB46-83C6-077A383182CC}"/>
              </a:ext>
            </a:extLst>
          </p:cNvPr>
          <p:cNvSpPr/>
          <p:nvPr userDrawn="1"/>
        </p:nvSpPr>
        <p:spPr>
          <a:xfrm>
            <a:off x="9056238" y="5694429"/>
            <a:ext cx="1051069" cy="10510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
        <p:nvSpPr>
          <p:cNvPr id="7" name="Forme libre 6">
            <a:extLst>
              <a:ext uri="{FF2B5EF4-FFF2-40B4-BE49-F238E27FC236}">
                <a16:creationId xmlns:a16="http://schemas.microsoft.com/office/drawing/2014/main" id="{A632829C-F303-2142-ACC4-486670615556}"/>
              </a:ext>
            </a:extLst>
          </p:cNvPr>
          <p:cNvSpPr/>
          <p:nvPr userDrawn="1"/>
        </p:nvSpPr>
        <p:spPr>
          <a:xfrm rot="10800000">
            <a:off x="7752184" y="4221088"/>
            <a:ext cx="2800965" cy="1400314"/>
          </a:xfrm>
          <a:custGeom>
            <a:avLst/>
            <a:gdLst>
              <a:gd name="connsiteX0" fmla="*/ 0 w 2520264"/>
              <a:gd name="connsiteY0" fmla="*/ 0 h 1259980"/>
              <a:gd name="connsiteX1" fmla="*/ 2520264 w 2520264"/>
              <a:gd name="connsiteY1" fmla="*/ 0 h 1259980"/>
              <a:gd name="connsiteX2" fmla="*/ 2513766 w 2520264"/>
              <a:gd name="connsiteY2" fmla="*/ 128682 h 1259980"/>
              <a:gd name="connsiteX3" fmla="*/ 1260132 w 2520264"/>
              <a:gd name="connsiteY3" fmla="*/ 1259980 h 1259980"/>
              <a:gd name="connsiteX4" fmla="*/ 6498 w 2520264"/>
              <a:gd name="connsiteY4" fmla="*/ 128682 h 1259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264" h="1259980">
                <a:moveTo>
                  <a:pt x="0" y="0"/>
                </a:moveTo>
                <a:lnTo>
                  <a:pt x="2520264" y="0"/>
                </a:lnTo>
                <a:lnTo>
                  <a:pt x="2513766" y="128682"/>
                </a:lnTo>
                <a:cubicBezTo>
                  <a:pt x="2449235" y="764115"/>
                  <a:pt x="1912591" y="1259980"/>
                  <a:pt x="1260132" y="1259980"/>
                </a:cubicBezTo>
                <a:cubicBezTo>
                  <a:pt x="607674" y="1259980"/>
                  <a:pt x="71030" y="764115"/>
                  <a:pt x="6498" y="128682"/>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solidFill>
                <a:srgbClr val="FFC000"/>
              </a:solidFill>
            </a:endParaRPr>
          </a:p>
        </p:txBody>
      </p:sp>
      <p:sp>
        <p:nvSpPr>
          <p:cNvPr id="8" name="Forme libre 7">
            <a:extLst>
              <a:ext uri="{FF2B5EF4-FFF2-40B4-BE49-F238E27FC236}">
                <a16:creationId xmlns:a16="http://schemas.microsoft.com/office/drawing/2014/main" id="{3FC0887D-710F-104F-9A1A-32EBDCE06DDA}"/>
              </a:ext>
            </a:extLst>
          </p:cNvPr>
          <p:cNvSpPr/>
          <p:nvPr userDrawn="1"/>
        </p:nvSpPr>
        <p:spPr>
          <a:xfrm rot="10800000">
            <a:off x="9050807" y="1292503"/>
            <a:ext cx="2811635" cy="2811296"/>
          </a:xfrm>
          <a:custGeom>
            <a:avLst/>
            <a:gdLst>
              <a:gd name="connsiteX0" fmla="*/ 0 w 1260132"/>
              <a:gd name="connsiteY0" fmla="*/ 0 h 1259980"/>
              <a:gd name="connsiteX1" fmla="*/ 1260132 w 1260132"/>
              <a:gd name="connsiteY1" fmla="*/ 0 h 1259980"/>
              <a:gd name="connsiteX2" fmla="*/ 1260132 w 1260132"/>
              <a:gd name="connsiteY2" fmla="*/ 1259980 h 1259980"/>
              <a:gd name="connsiteX3" fmla="*/ 6498 w 1260132"/>
              <a:gd name="connsiteY3" fmla="*/ 128682 h 1259980"/>
            </a:gdLst>
            <a:ahLst/>
            <a:cxnLst>
              <a:cxn ang="0">
                <a:pos x="connsiteX0" y="connsiteY0"/>
              </a:cxn>
              <a:cxn ang="0">
                <a:pos x="connsiteX1" y="connsiteY1"/>
              </a:cxn>
              <a:cxn ang="0">
                <a:pos x="connsiteX2" y="connsiteY2"/>
              </a:cxn>
              <a:cxn ang="0">
                <a:pos x="connsiteX3" y="connsiteY3"/>
              </a:cxn>
            </a:cxnLst>
            <a:rect l="l" t="t" r="r" b="b"/>
            <a:pathLst>
              <a:path w="1260132" h="1259980">
                <a:moveTo>
                  <a:pt x="0" y="0"/>
                </a:moveTo>
                <a:lnTo>
                  <a:pt x="1260132" y="0"/>
                </a:lnTo>
                <a:lnTo>
                  <a:pt x="1260132" y="1259980"/>
                </a:lnTo>
                <a:cubicBezTo>
                  <a:pt x="607674" y="1259980"/>
                  <a:pt x="71030" y="764115"/>
                  <a:pt x="6498" y="1286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p>
        </p:txBody>
      </p:sp>
      <p:sp>
        <p:nvSpPr>
          <p:cNvPr id="9" name="Forme libre 8">
            <a:extLst>
              <a:ext uri="{FF2B5EF4-FFF2-40B4-BE49-F238E27FC236}">
                <a16:creationId xmlns:a16="http://schemas.microsoft.com/office/drawing/2014/main" id="{E2021734-77D5-194D-B158-6D74E5FF632F}"/>
              </a:ext>
            </a:extLst>
          </p:cNvPr>
          <p:cNvSpPr/>
          <p:nvPr userDrawn="1"/>
        </p:nvSpPr>
        <p:spPr>
          <a:xfrm rot="16200000" flipV="1">
            <a:off x="7752114" y="133504"/>
            <a:ext cx="1156758" cy="1156618"/>
          </a:xfrm>
          <a:custGeom>
            <a:avLst/>
            <a:gdLst>
              <a:gd name="connsiteX0" fmla="*/ 0 w 1260132"/>
              <a:gd name="connsiteY0" fmla="*/ 0 h 1259980"/>
              <a:gd name="connsiteX1" fmla="*/ 1260132 w 1260132"/>
              <a:gd name="connsiteY1" fmla="*/ 0 h 1259980"/>
              <a:gd name="connsiteX2" fmla="*/ 1260132 w 1260132"/>
              <a:gd name="connsiteY2" fmla="*/ 1259980 h 1259980"/>
              <a:gd name="connsiteX3" fmla="*/ 6498 w 1260132"/>
              <a:gd name="connsiteY3" fmla="*/ 128682 h 1259980"/>
            </a:gdLst>
            <a:ahLst/>
            <a:cxnLst>
              <a:cxn ang="0">
                <a:pos x="connsiteX0" y="connsiteY0"/>
              </a:cxn>
              <a:cxn ang="0">
                <a:pos x="connsiteX1" y="connsiteY1"/>
              </a:cxn>
              <a:cxn ang="0">
                <a:pos x="connsiteX2" y="connsiteY2"/>
              </a:cxn>
              <a:cxn ang="0">
                <a:pos x="connsiteX3" y="connsiteY3"/>
              </a:cxn>
            </a:cxnLst>
            <a:rect l="l" t="t" r="r" b="b"/>
            <a:pathLst>
              <a:path w="1260132" h="1259980">
                <a:moveTo>
                  <a:pt x="0" y="0"/>
                </a:moveTo>
                <a:lnTo>
                  <a:pt x="1260132" y="0"/>
                </a:lnTo>
                <a:lnTo>
                  <a:pt x="1260132" y="1259980"/>
                </a:lnTo>
                <a:cubicBezTo>
                  <a:pt x="607674" y="1259980"/>
                  <a:pt x="71030" y="764115"/>
                  <a:pt x="6498" y="1286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p>
        </p:txBody>
      </p:sp>
      <p:sp>
        <p:nvSpPr>
          <p:cNvPr id="10" name="Ellipse 9">
            <a:extLst>
              <a:ext uri="{FF2B5EF4-FFF2-40B4-BE49-F238E27FC236}">
                <a16:creationId xmlns:a16="http://schemas.microsoft.com/office/drawing/2014/main" id="{089F33E7-7F17-8C4E-A7B4-0AC579830C5E}"/>
              </a:ext>
            </a:extLst>
          </p:cNvPr>
          <p:cNvSpPr/>
          <p:nvPr userDrawn="1"/>
        </p:nvSpPr>
        <p:spPr>
          <a:xfrm>
            <a:off x="9056238" y="132389"/>
            <a:ext cx="1051069" cy="10510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pic>
        <p:nvPicPr>
          <p:cNvPr id="11" name="Imag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484" y="4824000"/>
            <a:ext cx="2792228" cy="1414800"/>
          </a:xfrm>
          <a:prstGeom prst="rect">
            <a:avLst/>
          </a:prstGeom>
        </p:spPr>
      </p:pic>
    </p:spTree>
    <p:extLst>
      <p:ext uri="{BB962C8B-B14F-4D97-AF65-F5344CB8AC3E}">
        <p14:creationId xmlns:p14="http://schemas.microsoft.com/office/powerpoint/2010/main" val="2437880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e + Chiffre clé">
    <p:spTree>
      <p:nvGrpSpPr>
        <p:cNvPr id="1" name=""/>
        <p:cNvGrpSpPr/>
        <p:nvPr/>
      </p:nvGrpSpPr>
      <p:grpSpPr>
        <a:xfrm>
          <a:off x="0" y="0"/>
          <a:ext cx="0" cy="0"/>
          <a:chOff x="0" y="0"/>
          <a:chExt cx="0" cy="0"/>
        </a:xfrm>
      </p:grpSpPr>
      <p:sp>
        <p:nvSpPr>
          <p:cNvPr id="18" name="Espace réservé du texte 4"/>
          <p:cNvSpPr>
            <a:spLocks noGrp="1"/>
          </p:cNvSpPr>
          <p:nvPr>
            <p:ph type="body" sz="quarter" idx="15" hasCustomPrompt="1"/>
          </p:nvPr>
        </p:nvSpPr>
        <p:spPr>
          <a:xfrm>
            <a:off x="6944454" y="2133209"/>
            <a:ext cx="3168000" cy="3168000"/>
          </a:xfrm>
          <a:prstGeom prst="teardrop">
            <a:avLst/>
          </a:prstGeom>
          <a:solidFill>
            <a:schemeClr val="tx2"/>
          </a:solidFill>
          <a:ln>
            <a:noFill/>
          </a:ln>
        </p:spPr>
        <p:txBody>
          <a:bodyPr lIns="72000" rIns="0" bIns="72000" anchor="ctr">
            <a:noAutofit/>
          </a:bodyPr>
          <a:lstStyle>
            <a:lvl1pPr marL="0" algn="l">
              <a:lnSpc>
                <a:spcPct val="90000"/>
              </a:lnSpc>
              <a:buFontTx/>
              <a:buNone/>
              <a:defRPr sz="7000" cap="none">
                <a:solidFill>
                  <a:schemeClr val="bg1"/>
                </a:solidFill>
                <a:latin typeface="+mn-lt"/>
              </a:defRPr>
            </a:lvl1pPr>
            <a:lvl2pPr marL="0" algn="l">
              <a:lnSpc>
                <a:spcPct val="100000"/>
              </a:lnSpc>
              <a:buFontTx/>
              <a:buNone/>
              <a:defRPr sz="1500" cap="none">
                <a:solidFill>
                  <a:schemeClr val="bg1"/>
                </a:solidFill>
                <a:latin typeface="+mn-lt"/>
              </a:defRPr>
            </a:lvl2pPr>
            <a:lvl3pPr marL="0" indent="0">
              <a:lnSpc>
                <a:spcPct val="100000"/>
              </a:lnSpc>
              <a:buFontTx/>
              <a:buNone/>
              <a:defRPr sz="1500" cap="none">
                <a:solidFill>
                  <a:schemeClr val="tx1"/>
                </a:solidFill>
                <a:latin typeface="+mn-lt"/>
              </a:defRPr>
            </a:lvl3pPr>
            <a:lvl4pPr marL="0">
              <a:lnSpc>
                <a:spcPct val="100000"/>
              </a:lnSpc>
              <a:buFontTx/>
              <a:buNone/>
              <a:defRPr sz="1500" cap="none">
                <a:solidFill>
                  <a:schemeClr val="tx1"/>
                </a:solidFill>
                <a:latin typeface="+mn-lt"/>
              </a:defRPr>
            </a:lvl4pPr>
            <a:lvl5pPr marL="0">
              <a:lnSpc>
                <a:spcPct val="100000"/>
              </a:lnSpc>
              <a:buFontTx/>
              <a:buNone/>
              <a:defRPr sz="1500" cap="none">
                <a:solidFill>
                  <a:schemeClr val="tx1"/>
                </a:solidFill>
                <a:latin typeface="+mn-lt"/>
              </a:defRPr>
            </a:lvl5pPr>
          </a:lstStyle>
          <a:p>
            <a:pPr lvl="0"/>
            <a:r>
              <a:rPr lang="fr-FR"/>
              <a:t>00</a:t>
            </a:r>
          </a:p>
          <a:p>
            <a:pPr lvl="1"/>
            <a:r>
              <a:rPr lang="fr-FR"/>
              <a:t>Deuxième niveau</a:t>
            </a:r>
          </a:p>
        </p:txBody>
      </p:sp>
      <p:sp>
        <p:nvSpPr>
          <p:cNvPr id="2" name="Titre 1"/>
          <p:cNvSpPr>
            <a:spLocks noGrp="1"/>
          </p:cNvSpPr>
          <p:nvPr>
            <p:ph type="title"/>
          </p:nvPr>
        </p:nvSpPr>
        <p:spPr>
          <a:xfrm>
            <a:off x="1019175" y="901986"/>
            <a:ext cx="5760000" cy="677108"/>
          </a:xfrm>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fr-FR"/>
              <a:t>Titre de la présentation - Pour le modifier [Insertion] | "En-tête/Pied" | "Pied de page" [Appliquer partout]</a:t>
            </a:r>
          </a:p>
        </p:txBody>
      </p:sp>
      <p:sp>
        <p:nvSpPr>
          <p:cNvPr id="8" name="Espace réservé du texte 7"/>
          <p:cNvSpPr>
            <a:spLocks noGrp="1"/>
          </p:cNvSpPr>
          <p:nvPr>
            <p:ph type="body" sz="quarter" idx="12"/>
          </p:nvPr>
        </p:nvSpPr>
        <p:spPr>
          <a:xfrm>
            <a:off x="1019175" y="2420938"/>
            <a:ext cx="5760000" cy="1006045"/>
          </a:xfrm>
        </p:spPr>
        <p:txBody>
          <a:bodyPr/>
          <a:lstStyle/>
          <a:p>
            <a:pPr lvl="0"/>
            <a:r>
              <a:rPr lang="fr-FR"/>
              <a:t>Cliquez pour modifier les styles du texte du masque</a:t>
            </a:r>
          </a:p>
          <a:p>
            <a:pPr lvl="1"/>
            <a:r>
              <a:rPr lang="fr-FR"/>
              <a:t>Deuxième niveau</a:t>
            </a:r>
          </a:p>
          <a:p>
            <a:pPr lvl="2"/>
            <a:r>
              <a:rPr lang="fr-FR"/>
              <a:t>Troisième niveau</a:t>
            </a:r>
          </a:p>
        </p:txBody>
      </p:sp>
      <p:sp>
        <p:nvSpPr>
          <p:cNvPr id="9" name="Espace réservé du texte 4"/>
          <p:cNvSpPr>
            <a:spLocks noGrp="1"/>
          </p:cNvSpPr>
          <p:nvPr>
            <p:ph type="body" sz="quarter" idx="13" hasCustomPrompt="1"/>
          </p:nvPr>
        </p:nvSpPr>
        <p:spPr>
          <a:xfrm>
            <a:off x="1028031" y="656692"/>
            <a:ext cx="4716463" cy="200055"/>
          </a:xfrm>
        </p:spPr>
        <p:txBody>
          <a:bodyPr>
            <a:spAutoFit/>
          </a:bodyPr>
          <a:lstStyle>
            <a:lvl1pPr marL="0">
              <a:lnSpc>
                <a:spcPct val="100000"/>
              </a:lnSpc>
              <a:buFontTx/>
              <a:buNone/>
              <a:defRPr sz="1300" cap="all" baseline="0">
                <a:solidFill>
                  <a:schemeClr val="tx1"/>
                </a:solidFill>
                <a:latin typeface="+mn-lt"/>
              </a:defRPr>
            </a:lvl1pPr>
            <a:lvl2pPr marL="0">
              <a:buFontTx/>
              <a:buNone/>
              <a:defRPr sz="1500" cap="none">
                <a:solidFill>
                  <a:schemeClr val="tx1"/>
                </a:solidFill>
                <a:latin typeface="+mn-lt"/>
              </a:defRPr>
            </a:lvl2pPr>
            <a:lvl3pPr marL="0" indent="0">
              <a:buFontTx/>
              <a:buNone/>
              <a:defRPr sz="1500" cap="none">
                <a:solidFill>
                  <a:schemeClr val="tx1"/>
                </a:solidFill>
                <a:latin typeface="+mn-lt"/>
              </a:defRPr>
            </a:lvl3pPr>
            <a:lvl4pPr marL="0">
              <a:buFontTx/>
              <a:buNone/>
              <a:defRPr sz="1500" cap="none">
                <a:solidFill>
                  <a:schemeClr val="tx1"/>
                </a:solidFill>
                <a:latin typeface="+mn-lt"/>
              </a:defRPr>
            </a:lvl4pPr>
            <a:lvl5pPr marL="0">
              <a:buFontTx/>
              <a:buNone/>
              <a:defRPr sz="1500" cap="none">
                <a:solidFill>
                  <a:schemeClr val="tx1"/>
                </a:solidFill>
                <a:latin typeface="+mn-lt"/>
              </a:defRPr>
            </a:lvl5pPr>
          </a:lstStyle>
          <a:p>
            <a:pPr lvl="0"/>
            <a:r>
              <a:rPr lang="fr-FR"/>
              <a:t>SURTITRE</a:t>
            </a:r>
          </a:p>
        </p:txBody>
      </p:sp>
      <p:sp>
        <p:nvSpPr>
          <p:cNvPr id="13" name="Forme libre 12">
            <a:extLst>
              <a:ext uri="{FF2B5EF4-FFF2-40B4-BE49-F238E27FC236}">
                <a16:creationId xmlns:a16="http://schemas.microsoft.com/office/drawing/2014/main" id="{CD11F5BC-A8DA-3F42-91FB-0C16A8F5E129}"/>
              </a:ext>
            </a:extLst>
          </p:cNvPr>
          <p:cNvSpPr/>
          <p:nvPr userDrawn="1"/>
        </p:nvSpPr>
        <p:spPr>
          <a:xfrm rot="16200000">
            <a:off x="9421752" y="1090432"/>
            <a:ext cx="3318735" cy="1659168"/>
          </a:xfrm>
          <a:custGeom>
            <a:avLst/>
            <a:gdLst>
              <a:gd name="connsiteX0" fmla="*/ 0 w 2520264"/>
              <a:gd name="connsiteY0" fmla="*/ 0 h 1259980"/>
              <a:gd name="connsiteX1" fmla="*/ 2520264 w 2520264"/>
              <a:gd name="connsiteY1" fmla="*/ 0 h 1259980"/>
              <a:gd name="connsiteX2" fmla="*/ 2513766 w 2520264"/>
              <a:gd name="connsiteY2" fmla="*/ 128682 h 1259980"/>
              <a:gd name="connsiteX3" fmla="*/ 1260132 w 2520264"/>
              <a:gd name="connsiteY3" fmla="*/ 1259980 h 1259980"/>
              <a:gd name="connsiteX4" fmla="*/ 6498 w 2520264"/>
              <a:gd name="connsiteY4" fmla="*/ 128682 h 1259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264" h="1259980">
                <a:moveTo>
                  <a:pt x="0" y="0"/>
                </a:moveTo>
                <a:lnTo>
                  <a:pt x="2520264" y="0"/>
                </a:lnTo>
                <a:lnTo>
                  <a:pt x="2513766" y="128682"/>
                </a:lnTo>
                <a:cubicBezTo>
                  <a:pt x="2449235" y="764115"/>
                  <a:pt x="1912591" y="1259980"/>
                  <a:pt x="1260132" y="1259980"/>
                </a:cubicBezTo>
                <a:cubicBezTo>
                  <a:pt x="607674" y="1259980"/>
                  <a:pt x="71030" y="764115"/>
                  <a:pt x="6498" y="1286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solidFill>
                <a:srgbClr val="FFC000"/>
              </a:solidFill>
            </a:endParaRPr>
          </a:p>
        </p:txBody>
      </p:sp>
      <p:sp>
        <p:nvSpPr>
          <p:cNvPr id="14" name="Forme libre 13">
            <a:extLst>
              <a:ext uri="{FF2B5EF4-FFF2-40B4-BE49-F238E27FC236}">
                <a16:creationId xmlns:a16="http://schemas.microsoft.com/office/drawing/2014/main" id="{BD5B58E6-FC27-9D46-A56C-E2DD733ABF98}"/>
              </a:ext>
            </a:extLst>
          </p:cNvPr>
          <p:cNvSpPr/>
          <p:nvPr userDrawn="1"/>
        </p:nvSpPr>
        <p:spPr>
          <a:xfrm rot="16200000">
            <a:off x="10251435" y="3641940"/>
            <a:ext cx="1659368" cy="1659168"/>
          </a:xfrm>
          <a:custGeom>
            <a:avLst/>
            <a:gdLst>
              <a:gd name="connsiteX0" fmla="*/ 0 w 1260132"/>
              <a:gd name="connsiteY0" fmla="*/ 0 h 1259980"/>
              <a:gd name="connsiteX1" fmla="*/ 1260132 w 1260132"/>
              <a:gd name="connsiteY1" fmla="*/ 0 h 1259980"/>
              <a:gd name="connsiteX2" fmla="*/ 1260132 w 1260132"/>
              <a:gd name="connsiteY2" fmla="*/ 1259980 h 1259980"/>
              <a:gd name="connsiteX3" fmla="*/ 6498 w 1260132"/>
              <a:gd name="connsiteY3" fmla="*/ 128682 h 1259980"/>
            </a:gdLst>
            <a:ahLst/>
            <a:cxnLst>
              <a:cxn ang="0">
                <a:pos x="connsiteX0" y="connsiteY0"/>
              </a:cxn>
              <a:cxn ang="0">
                <a:pos x="connsiteX1" y="connsiteY1"/>
              </a:cxn>
              <a:cxn ang="0">
                <a:pos x="connsiteX2" y="connsiteY2"/>
              </a:cxn>
              <a:cxn ang="0">
                <a:pos x="connsiteX3" y="connsiteY3"/>
              </a:cxn>
            </a:cxnLst>
            <a:rect l="l" t="t" r="r" b="b"/>
            <a:pathLst>
              <a:path w="1260132" h="1259980">
                <a:moveTo>
                  <a:pt x="0" y="0"/>
                </a:moveTo>
                <a:lnTo>
                  <a:pt x="1260132" y="0"/>
                </a:lnTo>
                <a:lnTo>
                  <a:pt x="1260132" y="1259980"/>
                </a:lnTo>
                <a:cubicBezTo>
                  <a:pt x="607674" y="1259980"/>
                  <a:pt x="71030" y="764115"/>
                  <a:pt x="6498" y="128682"/>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p>
        </p:txBody>
      </p:sp>
      <p:sp>
        <p:nvSpPr>
          <p:cNvPr id="16" name="Ellipse 15">
            <a:extLst>
              <a:ext uri="{FF2B5EF4-FFF2-40B4-BE49-F238E27FC236}">
                <a16:creationId xmlns:a16="http://schemas.microsoft.com/office/drawing/2014/main" id="{C936FF06-2872-B141-873D-0F6A63337B46}"/>
              </a:ext>
            </a:extLst>
          </p:cNvPr>
          <p:cNvSpPr/>
          <p:nvPr userDrawn="1"/>
        </p:nvSpPr>
        <p:spPr>
          <a:xfrm>
            <a:off x="9027399" y="5157192"/>
            <a:ext cx="1224136" cy="12241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
        <p:nvSpPr>
          <p:cNvPr id="17" name="Ellipse 16">
            <a:extLst>
              <a:ext uri="{FF2B5EF4-FFF2-40B4-BE49-F238E27FC236}">
                <a16:creationId xmlns:a16="http://schemas.microsoft.com/office/drawing/2014/main" id="{77ADD3C3-7B9A-D846-8E98-209A05937806}"/>
              </a:ext>
            </a:extLst>
          </p:cNvPr>
          <p:cNvSpPr/>
          <p:nvPr userDrawn="1"/>
        </p:nvSpPr>
        <p:spPr>
          <a:xfrm>
            <a:off x="8904313" y="764704"/>
            <a:ext cx="1224136" cy="12241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Tree>
    <p:extLst>
      <p:ext uri="{BB962C8B-B14F-4D97-AF65-F5344CB8AC3E}">
        <p14:creationId xmlns:p14="http://schemas.microsoft.com/office/powerpoint/2010/main" val="2489622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iffres clés">
    <p:spTree>
      <p:nvGrpSpPr>
        <p:cNvPr id="1" name=""/>
        <p:cNvGrpSpPr/>
        <p:nvPr/>
      </p:nvGrpSpPr>
      <p:grpSpPr>
        <a:xfrm>
          <a:off x="0" y="0"/>
          <a:ext cx="0" cy="0"/>
          <a:chOff x="0" y="0"/>
          <a:chExt cx="0" cy="0"/>
        </a:xfrm>
      </p:grpSpPr>
      <p:sp>
        <p:nvSpPr>
          <p:cNvPr id="2" name="Titre 1"/>
          <p:cNvSpPr>
            <a:spLocks noGrp="1"/>
          </p:cNvSpPr>
          <p:nvPr>
            <p:ph type="title"/>
          </p:nvPr>
        </p:nvSpPr>
        <p:spPr>
          <a:xfrm>
            <a:off x="1019175" y="901986"/>
            <a:ext cx="5760000" cy="677108"/>
          </a:xfrm>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fr-FR"/>
              <a:t>Titre de la présentation - Pour le modifier [Insertion] | "En-tête/Pied" | "Pied de page" [Appliquer partout]</a:t>
            </a:r>
          </a:p>
        </p:txBody>
      </p:sp>
      <p:sp>
        <p:nvSpPr>
          <p:cNvPr id="9" name="Espace réservé du texte 4"/>
          <p:cNvSpPr>
            <a:spLocks noGrp="1"/>
          </p:cNvSpPr>
          <p:nvPr>
            <p:ph type="body" sz="quarter" idx="13" hasCustomPrompt="1"/>
          </p:nvPr>
        </p:nvSpPr>
        <p:spPr>
          <a:xfrm>
            <a:off x="1028031" y="656692"/>
            <a:ext cx="4716463" cy="200055"/>
          </a:xfrm>
        </p:spPr>
        <p:txBody>
          <a:bodyPr>
            <a:spAutoFit/>
          </a:bodyPr>
          <a:lstStyle>
            <a:lvl1pPr marL="0">
              <a:lnSpc>
                <a:spcPct val="100000"/>
              </a:lnSpc>
              <a:buFontTx/>
              <a:buNone/>
              <a:defRPr sz="1300" cap="all" baseline="0">
                <a:solidFill>
                  <a:schemeClr val="tx1"/>
                </a:solidFill>
                <a:latin typeface="+mn-lt"/>
              </a:defRPr>
            </a:lvl1pPr>
            <a:lvl2pPr marL="0">
              <a:buFontTx/>
              <a:buNone/>
              <a:defRPr sz="1500" cap="none">
                <a:solidFill>
                  <a:schemeClr val="tx1"/>
                </a:solidFill>
                <a:latin typeface="+mn-lt"/>
              </a:defRPr>
            </a:lvl2pPr>
            <a:lvl3pPr marL="0" indent="0">
              <a:buFontTx/>
              <a:buNone/>
              <a:defRPr sz="1500" cap="none">
                <a:solidFill>
                  <a:schemeClr val="tx1"/>
                </a:solidFill>
                <a:latin typeface="+mn-lt"/>
              </a:defRPr>
            </a:lvl3pPr>
            <a:lvl4pPr marL="0">
              <a:buFontTx/>
              <a:buNone/>
              <a:defRPr sz="1500" cap="none">
                <a:solidFill>
                  <a:schemeClr val="tx1"/>
                </a:solidFill>
                <a:latin typeface="+mn-lt"/>
              </a:defRPr>
            </a:lvl4pPr>
            <a:lvl5pPr marL="0">
              <a:buFontTx/>
              <a:buNone/>
              <a:defRPr sz="1500" cap="none">
                <a:solidFill>
                  <a:schemeClr val="tx1"/>
                </a:solidFill>
                <a:latin typeface="+mn-lt"/>
              </a:defRPr>
            </a:lvl5pPr>
          </a:lstStyle>
          <a:p>
            <a:pPr lvl="0"/>
            <a:r>
              <a:rPr lang="fr-FR"/>
              <a:t>SURTITRE</a:t>
            </a:r>
          </a:p>
        </p:txBody>
      </p:sp>
      <p:sp>
        <p:nvSpPr>
          <p:cNvPr id="12" name="Forme libre 11">
            <a:extLst>
              <a:ext uri="{FF2B5EF4-FFF2-40B4-BE49-F238E27FC236}">
                <a16:creationId xmlns:a16="http://schemas.microsoft.com/office/drawing/2014/main" id="{E07EE9DB-B19F-7E46-9C91-50830397B570}"/>
              </a:ext>
            </a:extLst>
          </p:cNvPr>
          <p:cNvSpPr/>
          <p:nvPr userDrawn="1"/>
        </p:nvSpPr>
        <p:spPr>
          <a:xfrm rot="16200000">
            <a:off x="10893413" y="503795"/>
            <a:ext cx="1548466" cy="774140"/>
          </a:xfrm>
          <a:custGeom>
            <a:avLst/>
            <a:gdLst>
              <a:gd name="connsiteX0" fmla="*/ 0 w 2520264"/>
              <a:gd name="connsiteY0" fmla="*/ 0 h 1259980"/>
              <a:gd name="connsiteX1" fmla="*/ 2520264 w 2520264"/>
              <a:gd name="connsiteY1" fmla="*/ 0 h 1259980"/>
              <a:gd name="connsiteX2" fmla="*/ 2513766 w 2520264"/>
              <a:gd name="connsiteY2" fmla="*/ 128682 h 1259980"/>
              <a:gd name="connsiteX3" fmla="*/ 1260132 w 2520264"/>
              <a:gd name="connsiteY3" fmla="*/ 1259980 h 1259980"/>
              <a:gd name="connsiteX4" fmla="*/ 6498 w 2520264"/>
              <a:gd name="connsiteY4" fmla="*/ 128682 h 1259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264" h="1259980">
                <a:moveTo>
                  <a:pt x="0" y="0"/>
                </a:moveTo>
                <a:lnTo>
                  <a:pt x="2520264" y="0"/>
                </a:lnTo>
                <a:lnTo>
                  <a:pt x="2513766" y="128682"/>
                </a:lnTo>
                <a:cubicBezTo>
                  <a:pt x="2449235" y="764115"/>
                  <a:pt x="1912591" y="1259980"/>
                  <a:pt x="1260132" y="1259980"/>
                </a:cubicBezTo>
                <a:cubicBezTo>
                  <a:pt x="607674" y="1259980"/>
                  <a:pt x="71030" y="764115"/>
                  <a:pt x="6498" y="1286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solidFill>
                <a:srgbClr val="FFC000"/>
              </a:solidFill>
            </a:endParaRPr>
          </a:p>
        </p:txBody>
      </p:sp>
      <p:sp>
        <p:nvSpPr>
          <p:cNvPr id="15" name="Forme libre 14">
            <a:extLst>
              <a:ext uri="{FF2B5EF4-FFF2-40B4-BE49-F238E27FC236}">
                <a16:creationId xmlns:a16="http://schemas.microsoft.com/office/drawing/2014/main" id="{C3ED76B4-9BB0-6E46-B2C3-7A68AADBBF7A}"/>
              </a:ext>
            </a:extLst>
          </p:cNvPr>
          <p:cNvSpPr/>
          <p:nvPr userDrawn="1"/>
        </p:nvSpPr>
        <p:spPr>
          <a:xfrm rot="16200000">
            <a:off x="11281971" y="1772862"/>
            <a:ext cx="774235" cy="774142"/>
          </a:xfrm>
          <a:custGeom>
            <a:avLst/>
            <a:gdLst>
              <a:gd name="connsiteX0" fmla="*/ 0 w 1260132"/>
              <a:gd name="connsiteY0" fmla="*/ 0 h 1259980"/>
              <a:gd name="connsiteX1" fmla="*/ 1260132 w 1260132"/>
              <a:gd name="connsiteY1" fmla="*/ 0 h 1259980"/>
              <a:gd name="connsiteX2" fmla="*/ 1260132 w 1260132"/>
              <a:gd name="connsiteY2" fmla="*/ 1259980 h 1259980"/>
              <a:gd name="connsiteX3" fmla="*/ 6498 w 1260132"/>
              <a:gd name="connsiteY3" fmla="*/ 128682 h 1259980"/>
            </a:gdLst>
            <a:ahLst/>
            <a:cxnLst>
              <a:cxn ang="0">
                <a:pos x="connsiteX0" y="connsiteY0"/>
              </a:cxn>
              <a:cxn ang="0">
                <a:pos x="connsiteX1" y="connsiteY1"/>
              </a:cxn>
              <a:cxn ang="0">
                <a:pos x="connsiteX2" y="connsiteY2"/>
              </a:cxn>
              <a:cxn ang="0">
                <a:pos x="connsiteX3" y="connsiteY3"/>
              </a:cxn>
            </a:cxnLst>
            <a:rect l="l" t="t" r="r" b="b"/>
            <a:pathLst>
              <a:path w="1260132" h="1259980">
                <a:moveTo>
                  <a:pt x="0" y="0"/>
                </a:moveTo>
                <a:lnTo>
                  <a:pt x="1260132" y="0"/>
                </a:lnTo>
                <a:lnTo>
                  <a:pt x="1260132" y="1259980"/>
                </a:lnTo>
                <a:cubicBezTo>
                  <a:pt x="607674" y="1259980"/>
                  <a:pt x="71030" y="764115"/>
                  <a:pt x="6498" y="12868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p>
        </p:txBody>
      </p:sp>
      <p:sp>
        <p:nvSpPr>
          <p:cNvPr id="19" name="Ellipse 18">
            <a:extLst>
              <a:ext uri="{FF2B5EF4-FFF2-40B4-BE49-F238E27FC236}">
                <a16:creationId xmlns:a16="http://schemas.microsoft.com/office/drawing/2014/main" id="{334079A7-359E-8A46-8750-C6601FA8B0E0}"/>
              </a:ext>
            </a:extLst>
          </p:cNvPr>
          <p:cNvSpPr/>
          <p:nvPr userDrawn="1"/>
        </p:nvSpPr>
        <p:spPr>
          <a:xfrm>
            <a:off x="10611852" y="116632"/>
            <a:ext cx="571163" cy="5711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
        <p:nvSpPr>
          <p:cNvPr id="21" name="Espace réservé du texte 4"/>
          <p:cNvSpPr>
            <a:spLocks noGrp="1"/>
          </p:cNvSpPr>
          <p:nvPr>
            <p:ph type="body" sz="quarter" idx="15" hasCustomPrompt="1"/>
          </p:nvPr>
        </p:nvSpPr>
        <p:spPr>
          <a:xfrm>
            <a:off x="1365184" y="3969060"/>
            <a:ext cx="2520000" cy="1200329"/>
          </a:xfrm>
        </p:spPr>
        <p:txBody>
          <a:bodyPr/>
          <a:lstStyle>
            <a:lvl1pPr marL="0">
              <a:lnSpc>
                <a:spcPct val="90000"/>
              </a:lnSpc>
              <a:buFontTx/>
              <a:buNone/>
              <a:defRPr sz="7000" cap="none">
                <a:solidFill>
                  <a:schemeClr val="tx1"/>
                </a:solidFill>
                <a:latin typeface="+mj-lt"/>
              </a:defRPr>
            </a:lvl1pPr>
            <a:lvl2pPr marL="0">
              <a:lnSpc>
                <a:spcPct val="100000"/>
              </a:lnSpc>
              <a:buFontTx/>
              <a:buNone/>
              <a:defRPr sz="1500" cap="none">
                <a:solidFill>
                  <a:schemeClr val="tx1"/>
                </a:solidFill>
                <a:latin typeface="+mn-lt"/>
              </a:defRPr>
            </a:lvl2pPr>
            <a:lvl3pPr marL="0" indent="0">
              <a:lnSpc>
                <a:spcPct val="100000"/>
              </a:lnSpc>
              <a:buFontTx/>
              <a:buNone/>
              <a:defRPr sz="1500" cap="none">
                <a:solidFill>
                  <a:schemeClr val="tx1"/>
                </a:solidFill>
                <a:latin typeface="+mn-lt"/>
              </a:defRPr>
            </a:lvl3pPr>
            <a:lvl4pPr marL="0">
              <a:lnSpc>
                <a:spcPct val="100000"/>
              </a:lnSpc>
              <a:buFontTx/>
              <a:buNone/>
              <a:defRPr sz="1500" cap="none">
                <a:solidFill>
                  <a:schemeClr val="tx1"/>
                </a:solidFill>
                <a:latin typeface="+mn-lt"/>
              </a:defRPr>
            </a:lvl4pPr>
            <a:lvl5pPr marL="0">
              <a:lnSpc>
                <a:spcPct val="100000"/>
              </a:lnSpc>
              <a:buFontTx/>
              <a:buNone/>
              <a:defRPr sz="1500" cap="none">
                <a:solidFill>
                  <a:schemeClr val="tx1"/>
                </a:solidFill>
                <a:latin typeface="+mn-lt"/>
              </a:defRPr>
            </a:lvl5pPr>
          </a:lstStyle>
          <a:p>
            <a:pPr lvl="0"/>
            <a:r>
              <a:rPr lang="fr-FR"/>
              <a:t>00</a:t>
            </a:r>
          </a:p>
          <a:p>
            <a:pPr lvl="1"/>
            <a:r>
              <a:rPr lang="fr-FR"/>
              <a:t>Deuxième niveau</a:t>
            </a:r>
          </a:p>
        </p:txBody>
      </p:sp>
      <p:sp>
        <p:nvSpPr>
          <p:cNvPr id="22" name="Espace réservé du texte 4"/>
          <p:cNvSpPr>
            <a:spLocks noGrp="1"/>
          </p:cNvSpPr>
          <p:nvPr>
            <p:ph type="body" sz="quarter" idx="16" hasCustomPrompt="1"/>
          </p:nvPr>
        </p:nvSpPr>
        <p:spPr>
          <a:xfrm>
            <a:off x="4655840" y="3969060"/>
            <a:ext cx="2520000" cy="1200329"/>
          </a:xfrm>
        </p:spPr>
        <p:txBody>
          <a:bodyPr/>
          <a:lstStyle>
            <a:lvl1pPr marL="0">
              <a:lnSpc>
                <a:spcPct val="90000"/>
              </a:lnSpc>
              <a:buFontTx/>
              <a:buNone/>
              <a:defRPr sz="7000" cap="none">
                <a:solidFill>
                  <a:schemeClr val="tx1"/>
                </a:solidFill>
                <a:latin typeface="+mj-lt"/>
              </a:defRPr>
            </a:lvl1pPr>
            <a:lvl2pPr marL="0">
              <a:lnSpc>
                <a:spcPct val="100000"/>
              </a:lnSpc>
              <a:buFontTx/>
              <a:buNone/>
              <a:defRPr sz="1500" cap="none">
                <a:solidFill>
                  <a:schemeClr val="tx1"/>
                </a:solidFill>
                <a:latin typeface="+mn-lt"/>
              </a:defRPr>
            </a:lvl2pPr>
            <a:lvl3pPr marL="0" indent="0">
              <a:lnSpc>
                <a:spcPct val="100000"/>
              </a:lnSpc>
              <a:buFontTx/>
              <a:buNone/>
              <a:defRPr sz="1500" cap="none">
                <a:solidFill>
                  <a:schemeClr val="tx1"/>
                </a:solidFill>
                <a:latin typeface="+mn-lt"/>
              </a:defRPr>
            </a:lvl3pPr>
            <a:lvl4pPr marL="0">
              <a:lnSpc>
                <a:spcPct val="100000"/>
              </a:lnSpc>
              <a:buFontTx/>
              <a:buNone/>
              <a:defRPr sz="1500" cap="none">
                <a:solidFill>
                  <a:schemeClr val="tx1"/>
                </a:solidFill>
                <a:latin typeface="+mn-lt"/>
              </a:defRPr>
            </a:lvl4pPr>
            <a:lvl5pPr marL="0">
              <a:lnSpc>
                <a:spcPct val="100000"/>
              </a:lnSpc>
              <a:buFontTx/>
              <a:buNone/>
              <a:defRPr sz="1500" cap="none">
                <a:solidFill>
                  <a:schemeClr val="tx1"/>
                </a:solidFill>
                <a:latin typeface="+mn-lt"/>
              </a:defRPr>
            </a:lvl5pPr>
          </a:lstStyle>
          <a:p>
            <a:pPr lvl="0"/>
            <a:r>
              <a:rPr lang="fr-FR"/>
              <a:t>00</a:t>
            </a:r>
          </a:p>
          <a:p>
            <a:pPr lvl="1"/>
            <a:r>
              <a:rPr lang="fr-FR"/>
              <a:t>Deuxième niveau</a:t>
            </a:r>
          </a:p>
        </p:txBody>
      </p:sp>
      <p:sp>
        <p:nvSpPr>
          <p:cNvPr id="23" name="Espace réservé du texte 4"/>
          <p:cNvSpPr>
            <a:spLocks noGrp="1"/>
          </p:cNvSpPr>
          <p:nvPr>
            <p:ph type="body" sz="quarter" idx="17" hasCustomPrompt="1"/>
          </p:nvPr>
        </p:nvSpPr>
        <p:spPr>
          <a:xfrm>
            <a:off x="7428148" y="3969060"/>
            <a:ext cx="2520000" cy="1200329"/>
          </a:xfrm>
        </p:spPr>
        <p:txBody>
          <a:bodyPr/>
          <a:lstStyle>
            <a:lvl1pPr marL="0">
              <a:lnSpc>
                <a:spcPct val="90000"/>
              </a:lnSpc>
              <a:buFontTx/>
              <a:buNone/>
              <a:defRPr sz="7000" cap="none">
                <a:solidFill>
                  <a:schemeClr val="tx1"/>
                </a:solidFill>
                <a:latin typeface="+mj-lt"/>
              </a:defRPr>
            </a:lvl1pPr>
            <a:lvl2pPr marL="0">
              <a:lnSpc>
                <a:spcPct val="100000"/>
              </a:lnSpc>
              <a:buFontTx/>
              <a:buNone/>
              <a:defRPr sz="1500" cap="none">
                <a:solidFill>
                  <a:schemeClr val="tx1"/>
                </a:solidFill>
                <a:latin typeface="+mn-lt"/>
              </a:defRPr>
            </a:lvl2pPr>
            <a:lvl3pPr marL="0" indent="0">
              <a:lnSpc>
                <a:spcPct val="100000"/>
              </a:lnSpc>
              <a:buFontTx/>
              <a:buNone/>
              <a:defRPr sz="1500" cap="none">
                <a:solidFill>
                  <a:schemeClr val="tx1"/>
                </a:solidFill>
                <a:latin typeface="+mn-lt"/>
              </a:defRPr>
            </a:lvl3pPr>
            <a:lvl4pPr marL="0">
              <a:lnSpc>
                <a:spcPct val="100000"/>
              </a:lnSpc>
              <a:buFontTx/>
              <a:buNone/>
              <a:defRPr sz="1500" cap="none">
                <a:solidFill>
                  <a:schemeClr val="tx1"/>
                </a:solidFill>
                <a:latin typeface="+mn-lt"/>
              </a:defRPr>
            </a:lvl4pPr>
            <a:lvl5pPr marL="0">
              <a:lnSpc>
                <a:spcPct val="100000"/>
              </a:lnSpc>
              <a:buFontTx/>
              <a:buNone/>
              <a:defRPr sz="1500" cap="none">
                <a:solidFill>
                  <a:schemeClr val="tx1"/>
                </a:solidFill>
                <a:latin typeface="+mn-lt"/>
              </a:defRPr>
            </a:lvl5pPr>
          </a:lstStyle>
          <a:p>
            <a:pPr lvl="0"/>
            <a:r>
              <a:rPr lang="fr-FR"/>
              <a:t>00</a:t>
            </a:r>
          </a:p>
          <a:p>
            <a:pPr lvl="1"/>
            <a:r>
              <a:rPr lang="fr-FR"/>
              <a:t>Deuxième niveau</a:t>
            </a:r>
          </a:p>
        </p:txBody>
      </p:sp>
    </p:spTree>
    <p:extLst>
      <p:ext uri="{BB962C8B-B14F-4D97-AF65-F5344CB8AC3E}">
        <p14:creationId xmlns:p14="http://schemas.microsoft.com/office/powerpoint/2010/main" val="207511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e 2 bloc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fr-FR"/>
              <a:t>Titre de la présentation - Pour le modifier [Insertion] | "En-tête/Pied" | "Pied de page" [Appliquer partout]</a:t>
            </a:r>
          </a:p>
        </p:txBody>
      </p:sp>
      <p:sp>
        <p:nvSpPr>
          <p:cNvPr id="8" name="Espace réservé du texte 7"/>
          <p:cNvSpPr>
            <a:spLocks noGrp="1"/>
          </p:cNvSpPr>
          <p:nvPr>
            <p:ph type="body" sz="quarter" idx="12"/>
          </p:nvPr>
        </p:nvSpPr>
        <p:spPr>
          <a:xfrm>
            <a:off x="1019175" y="2420938"/>
            <a:ext cx="4392749" cy="3452360"/>
          </a:xfrm>
          <a:solidFill>
            <a:schemeClr val="bg2"/>
          </a:solidFill>
        </p:spPr>
        <p:txBody>
          <a:bodyPr lIns="360000" tIns="252000" rIns="252000" bIns="108000">
            <a:noAutofit/>
          </a:bodyPr>
          <a:lstStyle/>
          <a:p>
            <a:pPr lvl="0"/>
            <a:r>
              <a:rPr lang="fr-FR"/>
              <a:t>Cliquez pour modifier les styles du texte du masque</a:t>
            </a:r>
          </a:p>
          <a:p>
            <a:pPr lvl="1"/>
            <a:r>
              <a:rPr lang="fr-FR"/>
              <a:t>Deuxième niveau</a:t>
            </a:r>
          </a:p>
          <a:p>
            <a:pPr lvl="2"/>
            <a:r>
              <a:rPr lang="fr-FR"/>
              <a:t>Troisième niveau</a:t>
            </a:r>
          </a:p>
        </p:txBody>
      </p:sp>
      <p:sp>
        <p:nvSpPr>
          <p:cNvPr id="9" name="Espace réservé du texte 4"/>
          <p:cNvSpPr>
            <a:spLocks noGrp="1"/>
          </p:cNvSpPr>
          <p:nvPr>
            <p:ph type="body" sz="quarter" idx="13" hasCustomPrompt="1"/>
          </p:nvPr>
        </p:nvSpPr>
        <p:spPr>
          <a:xfrm>
            <a:off x="1028031" y="656692"/>
            <a:ext cx="4716463" cy="200055"/>
          </a:xfrm>
        </p:spPr>
        <p:txBody>
          <a:bodyPr>
            <a:spAutoFit/>
          </a:bodyPr>
          <a:lstStyle>
            <a:lvl1pPr marL="0">
              <a:lnSpc>
                <a:spcPct val="100000"/>
              </a:lnSpc>
              <a:buFontTx/>
              <a:buNone/>
              <a:defRPr sz="1300" cap="all" baseline="0">
                <a:solidFill>
                  <a:schemeClr val="tx1"/>
                </a:solidFill>
                <a:latin typeface="+mn-lt"/>
              </a:defRPr>
            </a:lvl1pPr>
            <a:lvl2pPr marL="0">
              <a:buFontTx/>
              <a:buNone/>
              <a:defRPr sz="1500" cap="none">
                <a:solidFill>
                  <a:schemeClr val="tx1"/>
                </a:solidFill>
                <a:latin typeface="+mn-lt"/>
              </a:defRPr>
            </a:lvl2pPr>
            <a:lvl3pPr marL="0" indent="0">
              <a:buFontTx/>
              <a:buNone/>
              <a:defRPr sz="1500" cap="none">
                <a:solidFill>
                  <a:schemeClr val="tx1"/>
                </a:solidFill>
                <a:latin typeface="+mn-lt"/>
              </a:defRPr>
            </a:lvl3pPr>
            <a:lvl4pPr marL="0">
              <a:buFontTx/>
              <a:buNone/>
              <a:defRPr sz="1500" cap="none">
                <a:solidFill>
                  <a:schemeClr val="tx1"/>
                </a:solidFill>
                <a:latin typeface="+mn-lt"/>
              </a:defRPr>
            </a:lvl4pPr>
            <a:lvl5pPr marL="0">
              <a:buFontTx/>
              <a:buNone/>
              <a:defRPr sz="1500" cap="none">
                <a:solidFill>
                  <a:schemeClr val="tx1"/>
                </a:solidFill>
                <a:latin typeface="+mn-lt"/>
              </a:defRPr>
            </a:lvl5pPr>
          </a:lstStyle>
          <a:p>
            <a:pPr lvl="0"/>
            <a:r>
              <a:rPr lang="fr-FR"/>
              <a:t>SURTITRE</a:t>
            </a:r>
          </a:p>
        </p:txBody>
      </p:sp>
      <p:sp>
        <p:nvSpPr>
          <p:cNvPr id="10" name="Espace réservé du texte 7"/>
          <p:cNvSpPr>
            <a:spLocks noGrp="1"/>
          </p:cNvSpPr>
          <p:nvPr>
            <p:ph type="body" sz="quarter" idx="15"/>
          </p:nvPr>
        </p:nvSpPr>
        <p:spPr>
          <a:xfrm>
            <a:off x="5816352" y="2674983"/>
            <a:ext cx="4924164" cy="1006045"/>
          </a:xfrm>
        </p:spPr>
        <p:txBody>
          <a:bodyPr/>
          <a:lstStyle/>
          <a:p>
            <a:pPr lvl="0"/>
            <a:r>
              <a:rPr lang="fr-FR"/>
              <a:t>Cliquez pour 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336386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pied de page 2"/>
          <p:cNvSpPr>
            <a:spLocks noGrp="1"/>
          </p:cNvSpPr>
          <p:nvPr>
            <p:ph type="ftr" sz="quarter" idx="10"/>
          </p:nvPr>
        </p:nvSpPr>
        <p:spPr/>
        <p:txBody>
          <a:bodyPr/>
          <a:lstStyle/>
          <a:p>
            <a:r>
              <a:rPr lang="fr-FR"/>
              <a:t>Titre de la présentation - Pour le modifier [Insertion] | "En-tête/Pied" | "Pied de page" [Appliquer partout]</a:t>
            </a:r>
          </a:p>
        </p:txBody>
      </p:sp>
      <p:sp>
        <p:nvSpPr>
          <p:cNvPr id="6" name="Espace réservé du texte 4"/>
          <p:cNvSpPr>
            <a:spLocks noGrp="1"/>
          </p:cNvSpPr>
          <p:nvPr>
            <p:ph type="body" sz="quarter" idx="13" hasCustomPrompt="1"/>
          </p:nvPr>
        </p:nvSpPr>
        <p:spPr>
          <a:xfrm>
            <a:off x="1028031" y="656692"/>
            <a:ext cx="4716463" cy="200055"/>
          </a:xfrm>
        </p:spPr>
        <p:txBody>
          <a:bodyPr>
            <a:spAutoFit/>
          </a:bodyPr>
          <a:lstStyle>
            <a:lvl1pPr marL="0">
              <a:lnSpc>
                <a:spcPct val="100000"/>
              </a:lnSpc>
              <a:buFontTx/>
              <a:buNone/>
              <a:defRPr sz="1300" cap="all" baseline="0">
                <a:solidFill>
                  <a:schemeClr val="tx1"/>
                </a:solidFill>
                <a:latin typeface="+mn-lt"/>
              </a:defRPr>
            </a:lvl1pPr>
            <a:lvl2pPr marL="0">
              <a:buFontTx/>
              <a:buNone/>
              <a:defRPr sz="1500" cap="none">
                <a:solidFill>
                  <a:schemeClr val="tx1"/>
                </a:solidFill>
                <a:latin typeface="+mn-lt"/>
              </a:defRPr>
            </a:lvl2pPr>
            <a:lvl3pPr marL="0" indent="0">
              <a:buFontTx/>
              <a:buNone/>
              <a:defRPr sz="1500" cap="none">
                <a:solidFill>
                  <a:schemeClr val="tx1"/>
                </a:solidFill>
                <a:latin typeface="+mn-lt"/>
              </a:defRPr>
            </a:lvl3pPr>
            <a:lvl4pPr marL="0">
              <a:buFontTx/>
              <a:buNone/>
              <a:defRPr sz="1500" cap="none">
                <a:solidFill>
                  <a:schemeClr val="tx1"/>
                </a:solidFill>
                <a:latin typeface="+mn-lt"/>
              </a:defRPr>
            </a:lvl4pPr>
            <a:lvl5pPr marL="0">
              <a:buFontTx/>
              <a:buNone/>
              <a:defRPr sz="1500" cap="none">
                <a:solidFill>
                  <a:schemeClr val="tx1"/>
                </a:solidFill>
                <a:latin typeface="+mn-lt"/>
              </a:defRPr>
            </a:lvl5pPr>
          </a:lstStyle>
          <a:p>
            <a:pPr lvl="0"/>
            <a:r>
              <a:rPr lang="fr-FR"/>
              <a:t>SURTITRE</a:t>
            </a:r>
          </a:p>
        </p:txBody>
      </p:sp>
    </p:spTree>
    <p:extLst>
      <p:ext uri="{BB962C8B-B14F-4D97-AF65-F5344CB8AC3E}">
        <p14:creationId xmlns:p14="http://schemas.microsoft.com/office/powerpoint/2010/main" val="2726736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lôtu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6456040" y="901986"/>
            <a:ext cx="4896000" cy="1692771"/>
          </a:xfrm>
        </p:spPr>
        <p:txBody>
          <a:bodyPr/>
          <a:lstStyle>
            <a:lvl1pPr>
              <a:defRPr sz="11000"/>
            </a:lvl1pPr>
          </a:lstStyle>
          <a:p>
            <a:r>
              <a:rPr lang="fr-FR"/>
              <a:t>Titre</a:t>
            </a:r>
          </a:p>
        </p:txBody>
      </p:sp>
      <p:sp>
        <p:nvSpPr>
          <p:cNvPr id="6" name="Espace réservé du texte 4"/>
          <p:cNvSpPr>
            <a:spLocks noGrp="1"/>
          </p:cNvSpPr>
          <p:nvPr>
            <p:ph type="body" sz="quarter" idx="11"/>
          </p:nvPr>
        </p:nvSpPr>
        <p:spPr>
          <a:xfrm>
            <a:off x="6672584" y="3284984"/>
            <a:ext cx="4680000" cy="230832"/>
          </a:xfrm>
        </p:spPr>
        <p:txBody>
          <a:bodyPr/>
          <a:lstStyle>
            <a:lvl1pPr marL="0">
              <a:lnSpc>
                <a:spcPct val="100000"/>
              </a:lnSpc>
              <a:buFontTx/>
              <a:buNone/>
              <a:defRPr sz="1500" cap="none">
                <a:solidFill>
                  <a:schemeClr val="tx1"/>
                </a:solidFill>
                <a:latin typeface="+mn-lt"/>
              </a:defRPr>
            </a:lvl1pPr>
            <a:lvl2pPr marL="0">
              <a:lnSpc>
                <a:spcPct val="100000"/>
              </a:lnSpc>
              <a:buFontTx/>
              <a:buNone/>
              <a:defRPr sz="1500" cap="none">
                <a:solidFill>
                  <a:schemeClr val="tx1"/>
                </a:solidFill>
                <a:latin typeface="+mn-lt"/>
              </a:defRPr>
            </a:lvl2pPr>
            <a:lvl3pPr marL="0" indent="0">
              <a:lnSpc>
                <a:spcPct val="100000"/>
              </a:lnSpc>
              <a:buFontTx/>
              <a:buNone/>
              <a:defRPr sz="1500" cap="none">
                <a:solidFill>
                  <a:schemeClr val="tx1"/>
                </a:solidFill>
                <a:latin typeface="+mn-lt"/>
              </a:defRPr>
            </a:lvl3pPr>
            <a:lvl4pPr marL="0">
              <a:lnSpc>
                <a:spcPct val="100000"/>
              </a:lnSpc>
              <a:buFontTx/>
              <a:buNone/>
              <a:defRPr sz="1500" cap="none">
                <a:solidFill>
                  <a:schemeClr val="tx1"/>
                </a:solidFill>
                <a:latin typeface="+mn-lt"/>
              </a:defRPr>
            </a:lvl4pPr>
            <a:lvl5pPr marL="0">
              <a:lnSpc>
                <a:spcPct val="100000"/>
              </a:lnSpc>
              <a:buFontTx/>
              <a:buNone/>
              <a:defRPr sz="1500" cap="none">
                <a:solidFill>
                  <a:schemeClr val="tx1"/>
                </a:solidFill>
                <a:latin typeface="+mn-lt"/>
              </a:defRPr>
            </a:lvl5pPr>
          </a:lstStyle>
          <a:p>
            <a:pPr lvl="0"/>
            <a:r>
              <a:rPr lang="fr-FR"/>
              <a:t>Cliquez pour modifier les styles du texte du masque</a:t>
            </a:r>
          </a:p>
        </p:txBody>
      </p:sp>
      <p:sp>
        <p:nvSpPr>
          <p:cNvPr id="7" name="Ellipse 6">
            <a:extLst>
              <a:ext uri="{FF2B5EF4-FFF2-40B4-BE49-F238E27FC236}">
                <a16:creationId xmlns:a16="http://schemas.microsoft.com/office/drawing/2014/main" id="{4D057464-F262-DB46-83C6-077A383182CC}"/>
              </a:ext>
            </a:extLst>
          </p:cNvPr>
          <p:cNvSpPr>
            <a:spLocks noChangeAspect="1"/>
          </p:cNvSpPr>
          <p:nvPr userDrawn="1"/>
        </p:nvSpPr>
        <p:spPr>
          <a:xfrm>
            <a:off x="2162070" y="3727390"/>
            <a:ext cx="936000" cy="936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
        <p:nvSpPr>
          <p:cNvPr id="8" name="Forme libre 7">
            <a:extLst>
              <a:ext uri="{FF2B5EF4-FFF2-40B4-BE49-F238E27FC236}">
                <a16:creationId xmlns:a16="http://schemas.microsoft.com/office/drawing/2014/main" id="{A632829C-F303-2142-ACC4-486670615556}"/>
              </a:ext>
            </a:extLst>
          </p:cNvPr>
          <p:cNvSpPr>
            <a:spLocks noChangeAspect="1"/>
          </p:cNvSpPr>
          <p:nvPr userDrawn="1"/>
        </p:nvSpPr>
        <p:spPr>
          <a:xfrm rot="5400000">
            <a:off x="205852" y="4330464"/>
            <a:ext cx="2412000" cy="1205853"/>
          </a:xfrm>
          <a:custGeom>
            <a:avLst/>
            <a:gdLst>
              <a:gd name="connsiteX0" fmla="*/ 0 w 2520264"/>
              <a:gd name="connsiteY0" fmla="*/ 0 h 1259980"/>
              <a:gd name="connsiteX1" fmla="*/ 2520264 w 2520264"/>
              <a:gd name="connsiteY1" fmla="*/ 0 h 1259980"/>
              <a:gd name="connsiteX2" fmla="*/ 2513766 w 2520264"/>
              <a:gd name="connsiteY2" fmla="*/ 128682 h 1259980"/>
              <a:gd name="connsiteX3" fmla="*/ 1260132 w 2520264"/>
              <a:gd name="connsiteY3" fmla="*/ 1259980 h 1259980"/>
              <a:gd name="connsiteX4" fmla="*/ 6498 w 2520264"/>
              <a:gd name="connsiteY4" fmla="*/ 128682 h 1259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264" h="1259980">
                <a:moveTo>
                  <a:pt x="0" y="0"/>
                </a:moveTo>
                <a:lnTo>
                  <a:pt x="2520264" y="0"/>
                </a:lnTo>
                <a:lnTo>
                  <a:pt x="2513766" y="128682"/>
                </a:lnTo>
                <a:cubicBezTo>
                  <a:pt x="2449235" y="764115"/>
                  <a:pt x="1912591" y="1259980"/>
                  <a:pt x="1260132" y="1259980"/>
                </a:cubicBezTo>
                <a:cubicBezTo>
                  <a:pt x="607674" y="1259980"/>
                  <a:pt x="71030" y="764115"/>
                  <a:pt x="6498" y="128682"/>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solidFill>
                <a:srgbClr val="FFC000"/>
              </a:solidFill>
            </a:endParaRPr>
          </a:p>
        </p:txBody>
      </p:sp>
      <p:sp>
        <p:nvSpPr>
          <p:cNvPr id="9" name="Forme libre 8">
            <a:extLst>
              <a:ext uri="{FF2B5EF4-FFF2-40B4-BE49-F238E27FC236}">
                <a16:creationId xmlns:a16="http://schemas.microsoft.com/office/drawing/2014/main" id="{3FC0887D-710F-104F-9A1A-32EBDCE06DDA}"/>
              </a:ext>
            </a:extLst>
          </p:cNvPr>
          <p:cNvSpPr>
            <a:spLocks noChangeAspect="1"/>
          </p:cNvSpPr>
          <p:nvPr userDrawn="1"/>
        </p:nvSpPr>
        <p:spPr>
          <a:xfrm rot="16200000">
            <a:off x="2160168" y="128414"/>
            <a:ext cx="3420000" cy="3419587"/>
          </a:xfrm>
          <a:custGeom>
            <a:avLst/>
            <a:gdLst>
              <a:gd name="connsiteX0" fmla="*/ 0 w 1260132"/>
              <a:gd name="connsiteY0" fmla="*/ 0 h 1259980"/>
              <a:gd name="connsiteX1" fmla="*/ 1260132 w 1260132"/>
              <a:gd name="connsiteY1" fmla="*/ 0 h 1259980"/>
              <a:gd name="connsiteX2" fmla="*/ 1260132 w 1260132"/>
              <a:gd name="connsiteY2" fmla="*/ 1259980 h 1259980"/>
              <a:gd name="connsiteX3" fmla="*/ 6498 w 1260132"/>
              <a:gd name="connsiteY3" fmla="*/ 128682 h 1259980"/>
            </a:gdLst>
            <a:ahLst/>
            <a:cxnLst>
              <a:cxn ang="0">
                <a:pos x="connsiteX0" y="connsiteY0"/>
              </a:cxn>
              <a:cxn ang="0">
                <a:pos x="connsiteX1" y="connsiteY1"/>
              </a:cxn>
              <a:cxn ang="0">
                <a:pos x="connsiteX2" y="connsiteY2"/>
              </a:cxn>
              <a:cxn ang="0">
                <a:pos x="connsiteX3" y="connsiteY3"/>
              </a:cxn>
            </a:cxnLst>
            <a:rect l="l" t="t" r="r" b="b"/>
            <a:pathLst>
              <a:path w="1260132" h="1259980">
                <a:moveTo>
                  <a:pt x="0" y="0"/>
                </a:moveTo>
                <a:lnTo>
                  <a:pt x="1260132" y="0"/>
                </a:lnTo>
                <a:lnTo>
                  <a:pt x="1260132" y="1259980"/>
                </a:lnTo>
                <a:cubicBezTo>
                  <a:pt x="607674" y="1259980"/>
                  <a:pt x="71030" y="764115"/>
                  <a:pt x="6498" y="1286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p>
        </p:txBody>
      </p:sp>
      <p:sp>
        <p:nvSpPr>
          <p:cNvPr id="10" name="Forme libre 9">
            <a:extLst>
              <a:ext uri="{FF2B5EF4-FFF2-40B4-BE49-F238E27FC236}">
                <a16:creationId xmlns:a16="http://schemas.microsoft.com/office/drawing/2014/main" id="{E2021734-77D5-194D-B158-6D74E5FF632F}"/>
              </a:ext>
            </a:extLst>
          </p:cNvPr>
          <p:cNvSpPr>
            <a:spLocks noChangeAspect="1"/>
          </p:cNvSpPr>
          <p:nvPr userDrawn="1"/>
        </p:nvSpPr>
        <p:spPr>
          <a:xfrm rot="16200000" flipV="1">
            <a:off x="466871" y="2028337"/>
            <a:ext cx="1548000" cy="1547816"/>
          </a:xfrm>
          <a:custGeom>
            <a:avLst/>
            <a:gdLst>
              <a:gd name="connsiteX0" fmla="*/ 0 w 1260132"/>
              <a:gd name="connsiteY0" fmla="*/ 0 h 1259980"/>
              <a:gd name="connsiteX1" fmla="*/ 1260132 w 1260132"/>
              <a:gd name="connsiteY1" fmla="*/ 0 h 1259980"/>
              <a:gd name="connsiteX2" fmla="*/ 1260132 w 1260132"/>
              <a:gd name="connsiteY2" fmla="*/ 1259980 h 1259980"/>
              <a:gd name="connsiteX3" fmla="*/ 6498 w 1260132"/>
              <a:gd name="connsiteY3" fmla="*/ 128682 h 1259980"/>
            </a:gdLst>
            <a:ahLst/>
            <a:cxnLst>
              <a:cxn ang="0">
                <a:pos x="connsiteX0" y="connsiteY0"/>
              </a:cxn>
              <a:cxn ang="0">
                <a:pos x="connsiteX1" y="connsiteY1"/>
              </a:cxn>
              <a:cxn ang="0">
                <a:pos x="connsiteX2" y="connsiteY2"/>
              </a:cxn>
              <a:cxn ang="0">
                <a:pos x="connsiteX3" y="connsiteY3"/>
              </a:cxn>
            </a:cxnLst>
            <a:rect l="l" t="t" r="r" b="b"/>
            <a:pathLst>
              <a:path w="1260132" h="1259980">
                <a:moveTo>
                  <a:pt x="0" y="0"/>
                </a:moveTo>
                <a:lnTo>
                  <a:pt x="1260132" y="0"/>
                </a:lnTo>
                <a:lnTo>
                  <a:pt x="1260132" y="1259980"/>
                </a:lnTo>
                <a:cubicBezTo>
                  <a:pt x="607674" y="1259980"/>
                  <a:pt x="71030" y="764115"/>
                  <a:pt x="6498" y="1286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p>
        </p:txBody>
      </p:sp>
      <p:sp>
        <p:nvSpPr>
          <p:cNvPr id="11" name="Ellipse 10">
            <a:extLst>
              <a:ext uri="{FF2B5EF4-FFF2-40B4-BE49-F238E27FC236}">
                <a16:creationId xmlns:a16="http://schemas.microsoft.com/office/drawing/2014/main" id="{089F33E7-7F17-8C4E-A7B4-0AC579830C5E}"/>
              </a:ext>
            </a:extLst>
          </p:cNvPr>
          <p:cNvSpPr>
            <a:spLocks noChangeAspect="1"/>
          </p:cNvSpPr>
          <p:nvPr userDrawn="1"/>
        </p:nvSpPr>
        <p:spPr>
          <a:xfrm>
            <a:off x="1078779" y="906490"/>
            <a:ext cx="936000" cy="93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
        <p:nvSpPr>
          <p:cNvPr id="12" name="Espace réservé du texte 4"/>
          <p:cNvSpPr>
            <a:spLocks noGrp="1"/>
          </p:cNvSpPr>
          <p:nvPr>
            <p:ph type="body" sz="quarter" idx="12"/>
          </p:nvPr>
        </p:nvSpPr>
        <p:spPr>
          <a:xfrm>
            <a:off x="6673799" y="4653136"/>
            <a:ext cx="4680000" cy="230832"/>
          </a:xfrm>
        </p:spPr>
        <p:txBody>
          <a:bodyPr/>
          <a:lstStyle>
            <a:lvl1pPr marL="0">
              <a:lnSpc>
                <a:spcPct val="100000"/>
              </a:lnSpc>
              <a:buFontTx/>
              <a:buNone/>
              <a:defRPr sz="1500" cap="none">
                <a:solidFill>
                  <a:schemeClr val="tx1"/>
                </a:solidFill>
                <a:latin typeface="+mn-lt"/>
              </a:defRPr>
            </a:lvl1pPr>
            <a:lvl2pPr marL="0">
              <a:lnSpc>
                <a:spcPct val="100000"/>
              </a:lnSpc>
              <a:buFontTx/>
              <a:buNone/>
              <a:defRPr sz="1500" cap="none">
                <a:solidFill>
                  <a:schemeClr val="tx1"/>
                </a:solidFill>
                <a:latin typeface="+mn-lt"/>
              </a:defRPr>
            </a:lvl2pPr>
            <a:lvl3pPr marL="0" indent="0">
              <a:lnSpc>
                <a:spcPct val="100000"/>
              </a:lnSpc>
              <a:buFontTx/>
              <a:buNone/>
              <a:defRPr sz="1500" cap="none">
                <a:solidFill>
                  <a:schemeClr val="tx1"/>
                </a:solidFill>
                <a:latin typeface="+mn-lt"/>
              </a:defRPr>
            </a:lvl3pPr>
            <a:lvl4pPr marL="0">
              <a:lnSpc>
                <a:spcPct val="100000"/>
              </a:lnSpc>
              <a:buFontTx/>
              <a:buNone/>
              <a:defRPr sz="1500" cap="none">
                <a:solidFill>
                  <a:schemeClr val="tx1"/>
                </a:solidFill>
                <a:latin typeface="+mn-lt"/>
              </a:defRPr>
            </a:lvl4pPr>
            <a:lvl5pPr marL="0">
              <a:lnSpc>
                <a:spcPct val="100000"/>
              </a:lnSpc>
              <a:buFontTx/>
              <a:buNone/>
              <a:defRPr sz="1500" cap="none">
                <a:solidFill>
                  <a:schemeClr val="tx1"/>
                </a:solidFill>
                <a:latin typeface="+mn-lt"/>
              </a:defRPr>
            </a:lvl5pPr>
          </a:lstStyle>
          <a:p>
            <a:pPr lvl="0"/>
            <a:r>
              <a:rPr lang="fr-FR"/>
              <a:t>Cliquez pour modifier les styles du texte du masque</a:t>
            </a:r>
          </a:p>
        </p:txBody>
      </p:sp>
      <p:sp>
        <p:nvSpPr>
          <p:cNvPr id="13" name="Espace réservé du texte 4"/>
          <p:cNvSpPr>
            <a:spLocks noGrp="1"/>
          </p:cNvSpPr>
          <p:nvPr>
            <p:ph type="body" sz="quarter" idx="16" hasCustomPrompt="1"/>
          </p:nvPr>
        </p:nvSpPr>
        <p:spPr>
          <a:xfrm>
            <a:off x="6528048" y="2770109"/>
            <a:ext cx="2236220" cy="324594"/>
          </a:xfrm>
          <a:prstGeom prst="roundRect">
            <a:avLst>
              <a:gd name="adj" fmla="val 50000"/>
            </a:avLst>
          </a:prstGeom>
          <a:solidFill>
            <a:schemeClr val="tx1"/>
          </a:solidFill>
          <a:ln>
            <a:noFill/>
          </a:ln>
        </p:spPr>
        <p:txBody>
          <a:bodyPr wrap="none" lIns="108000" tIns="0" rIns="108000" bIns="0" anchor="ctr"/>
          <a:lstStyle>
            <a:lvl1pPr marL="0">
              <a:lnSpc>
                <a:spcPct val="100000"/>
              </a:lnSpc>
              <a:buFontTx/>
              <a:buNone/>
              <a:defRPr sz="1500" cap="all" baseline="0">
                <a:solidFill>
                  <a:schemeClr val="bg1"/>
                </a:solidFill>
                <a:latin typeface="+mn-lt"/>
              </a:defRPr>
            </a:lvl1pPr>
            <a:lvl2pPr marL="0">
              <a:lnSpc>
                <a:spcPct val="100000"/>
              </a:lnSpc>
              <a:buFontTx/>
              <a:buNone/>
              <a:defRPr sz="1500" cap="none">
                <a:solidFill>
                  <a:schemeClr val="tx1"/>
                </a:solidFill>
                <a:latin typeface="+mn-lt"/>
              </a:defRPr>
            </a:lvl2pPr>
            <a:lvl3pPr marL="0" indent="0">
              <a:lnSpc>
                <a:spcPct val="100000"/>
              </a:lnSpc>
              <a:buFontTx/>
              <a:buNone/>
              <a:defRPr sz="1500" cap="none">
                <a:solidFill>
                  <a:schemeClr val="tx1"/>
                </a:solidFill>
                <a:latin typeface="+mn-lt"/>
              </a:defRPr>
            </a:lvl3pPr>
            <a:lvl4pPr marL="0">
              <a:lnSpc>
                <a:spcPct val="100000"/>
              </a:lnSpc>
              <a:buFontTx/>
              <a:buNone/>
              <a:defRPr sz="1500" cap="none">
                <a:solidFill>
                  <a:schemeClr val="tx1"/>
                </a:solidFill>
                <a:latin typeface="+mn-lt"/>
              </a:defRPr>
            </a:lvl4pPr>
            <a:lvl5pPr marL="0">
              <a:lnSpc>
                <a:spcPct val="100000"/>
              </a:lnSpc>
              <a:buFontTx/>
              <a:buNone/>
              <a:defRPr sz="1500" cap="none">
                <a:solidFill>
                  <a:schemeClr val="tx1"/>
                </a:solidFill>
                <a:latin typeface="+mn-lt"/>
              </a:defRPr>
            </a:lvl5pPr>
          </a:lstStyle>
          <a:p>
            <a:pPr lvl="0"/>
            <a:r>
              <a:rPr lang="fr-FR"/>
              <a:t>Titre DE LA RUBRIQUE</a:t>
            </a:r>
          </a:p>
        </p:txBody>
      </p:sp>
      <p:sp>
        <p:nvSpPr>
          <p:cNvPr id="14" name="Espace réservé du texte 4"/>
          <p:cNvSpPr>
            <a:spLocks noGrp="1"/>
          </p:cNvSpPr>
          <p:nvPr>
            <p:ph type="body" sz="quarter" idx="17" hasCustomPrompt="1"/>
          </p:nvPr>
        </p:nvSpPr>
        <p:spPr>
          <a:xfrm>
            <a:off x="6528048" y="4140236"/>
            <a:ext cx="2236220" cy="324594"/>
          </a:xfrm>
          <a:prstGeom prst="roundRect">
            <a:avLst>
              <a:gd name="adj" fmla="val 50000"/>
            </a:avLst>
          </a:prstGeom>
          <a:solidFill>
            <a:schemeClr val="tx1"/>
          </a:solidFill>
          <a:ln>
            <a:noFill/>
          </a:ln>
        </p:spPr>
        <p:txBody>
          <a:bodyPr wrap="none" lIns="108000" tIns="0" rIns="108000" bIns="0" anchor="ctr"/>
          <a:lstStyle>
            <a:lvl1pPr marL="0">
              <a:lnSpc>
                <a:spcPct val="100000"/>
              </a:lnSpc>
              <a:buFontTx/>
              <a:buNone/>
              <a:defRPr sz="1500" cap="all" baseline="0">
                <a:solidFill>
                  <a:schemeClr val="bg1"/>
                </a:solidFill>
                <a:latin typeface="+mn-lt"/>
              </a:defRPr>
            </a:lvl1pPr>
            <a:lvl2pPr marL="0">
              <a:lnSpc>
                <a:spcPct val="100000"/>
              </a:lnSpc>
              <a:buFontTx/>
              <a:buNone/>
              <a:defRPr sz="1500" cap="none">
                <a:solidFill>
                  <a:schemeClr val="tx1"/>
                </a:solidFill>
                <a:latin typeface="+mn-lt"/>
              </a:defRPr>
            </a:lvl2pPr>
            <a:lvl3pPr marL="0" indent="0">
              <a:lnSpc>
                <a:spcPct val="100000"/>
              </a:lnSpc>
              <a:buFontTx/>
              <a:buNone/>
              <a:defRPr sz="1500" cap="none">
                <a:solidFill>
                  <a:schemeClr val="tx1"/>
                </a:solidFill>
                <a:latin typeface="+mn-lt"/>
              </a:defRPr>
            </a:lvl3pPr>
            <a:lvl4pPr marL="0">
              <a:lnSpc>
                <a:spcPct val="100000"/>
              </a:lnSpc>
              <a:buFontTx/>
              <a:buNone/>
              <a:defRPr sz="1500" cap="none">
                <a:solidFill>
                  <a:schemeClr val="tx1"/>
                </a:solidFill>
                <a:latin typeface="+mn-lt"/>
              </a:defRPr>
            </a:lvl4pPr>
            <a:lvl5pPr marL="0">
              <a:lnSpc>
                <a:spcPct val="100000"/>
              </a:lnSpc>
              <a:buFontTx/>
              <a:buNone/>
              <a:defRPr sz="1500" cap="none">
                <a:solidFill>
                  <a:schemeClr val="tx1"/>
                </a:solidFill>
                <a:latin typeface="+mn-lt"/>
              </a:defRPr>
            </a:lvl5pPr>
          </a:lstStyle>
          <a:p>
            <a:pPr lvl="0"/>
            <a:r>
              <a:rPr lang="fr-FR"/>
              <a:t>Titre DE LA RUBRIQUE</a:t>
            </a:r>
          </a:p>
        </p:txBody>
      </p:sp>
      <p:pic>
        <p:nvPicPr>
          <p:cNvPr id="16" name="Image 15"/>
          <p:cNvPicPr>
            <a:picLocks noChangeAspect="1"/>
          </p:cNvPicPr>
          <p:nvPr userDrawn="1"/>
        </p:nvPicPr>
        <p:blipFill rotWithShape="1">
          <a:blip r:embed="rId2">
            <a:extLst>
              <a:ext uri="{28A0092B-C50C-407E-A947-70E740481C1C}">
                <a14:useLocalDpi xmlns:a14="http://schemas.microsoft.com/office/drawing/2010/main" val="0"/>
              </a:ext>
            </a:extLst>
          </a:blip>
          <a:srcRect l="12402" t="29044" r="12648" b="28710"/>
          <a:stretch/>
        </p:blipFill>
        <p:spPr>
          <a:xfrm>
            <a:off x="10560496" y="6221425"/>
            <a:ext cx="1260000" cy="303919"/>
          </a:xfrm>
          <a:prstGeom prst="rect">
            <a:avLst/>
          </a:prstGeom>
        </p:spPr>
      </p:pic>
    </p:spTree>
    <p:extLst>
      <p:ext uri="{BB962C8B-B14F-4D97-AF65-F5344CB8AC3E}">
        <p14:creationId xmlns:p14="http://schemas.microsoft.com/office/powerpoint/2010/main" val="712221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Ouverture">
    <p:spTree>
      <p:nvGrpSpPr>
        <p:cNvPr id="1" name=""/>
        <p:cNvGrpSpPr/>
        <p:nvPr/>
      </p:nvGrpSpPr>
      <p:grpSpPr>
        <a:xfrm>
          <a:off x="0" y="0"/>
          <a:ext cx="0" cy="0"/>
          <a:chOff x="0" y="0"/>
          <a:chExt cx="0" cy="0"/>
        </a:xfrm>
      </p:grpSpPr>
      <p:sp>
        <p:nvSpPr>
          <p:cNvPr id="2" name="Titre 1"/>
          <p:cNvSpPr>
            <a:spLocks noGrp="1"/>
          </p:cNvSpPr>
          <p:nvPr>
            <p:ph type="ctrTitle"/>
          </p:nvPr>
        </p:nvSpPr>
        <p:spPr>
          <a:xfrm>
            <a:off x="1019175" y="1742716"/>
            <a:ext cx="5760000" cy="1846659"/>
          </a:xfrm>
        </p:spPr>
        <p:txBody>
          <a:bodyPr anchor="b"/>
          <a:lstStyle>
            <a:lvl1pPr algn="l">
              <a:defRPr sz="6000"/>
            </a:lvl1pPr>
          </a:lstStyle>
          <a:p>
            <a:r>
              <a:rPr lang="fr-FR"/>
              <a:t>Modifiez le style du titre</a:t>
            </a:r>
          </a:p>
        </p:txBody>
      </p:sp>
      <p:sp>
        <p:nvSpPr>
          <p:cNvPr id="3" name="Sous-titre 2"/>
          <p:cNvSpPr>
            <a:spLocks noGrp="1"/>
          </p:cNvSpPr>
          <p:nvPr>
            <p:ph type="subTitle" idx="1"/>
          </p:nvPr>
        </p:nvSpPr>
        <p:spPr>
          <a:xfrm>
            <a:off x="1019175" y="3723537"/>
            <a:ext cx="5760000" cy="221599"/>
          </a:xfrm>
        </p:spPr>
        <p:txBody>
          <a:bodyPr/>
          <a:lstStyle>
            <a:lvl1pPr marL="0" indent="0" algn="l">
              <a:lnSpc>
                <a:spcPct val="120000"/>
              </a:lnSpc>
              <a:buNone/>
              <a:defRPr sz="12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5" name="Graphique 7">
            <a:extLst>
              <a:ext uri="{FF2B5EF4-FFF2-40B4-BE49-F238E27FC236}">
                <a16:creationId xmlns:a16="http://schemas.microsoft.com/office/drawing/2014/main" id="{221E9F8B-0ED7-1745-B7E0-0F7B79C27AD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4125" y="4823575"/>
            <a:ext cx="2799587" cy="1414685"/>
          </a:xfrm>
          <a:prstGeom prst="rect">
            <a:avLst/>
          </a:prstGeom>
        </p:spPr>
      </p:pic>
      <p:sp>
        <p:nvSpPr>
          <p:cNvPr id="6" name="Ellipse 5">
            <a:extLst>
              <a:ext uri="{FF2B5EF4-FFF2-40B4-BE49-F238E27FC236}">
                <a16:creationId xmlns:a16="http://schemas.microsoft.com/office/drawing/2014/main" id="{4D057464-F262-DB46-83C6-077A383182CC}"/>
              </a:ext>
            </a:extLst>
          </p:cNvPr>
          <p:cNvSpPr/>
          <p:nvPr userDrawn="1"/>
        </p:nvSpPr>
        <p:spPr>
          <a:xfrm>
            <a:off x="9056238" y="5694429"/>
            <a:ext cx="1051069" cy="10510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
        <p:nvSpPr>
          <p:cNvPr id="7" name="Forme libre 6">
            <a:extLst>
              <a:ext uri="{FF2B5EF4-FFF2-40B4-BE49-F238E27FC236}">
                <a16:creationId xmlns:a16="http://schemas.microsoft.com/office/drawing/2014/main" id="{A632829C-F303-2142-ACC4-486670615556}"/>
              </a:ext>
            </a:extLst>
          </p:cNvPr>
          <p:cNvSpPr/>
          <p:nvPr userDrawn="1"/>
        </p:nvSpPr>
        <p:spPr>
          <a:xfrm rot="10800000">
            <a:off x="7752184" y="4221088"/>
            <a:ext cx="2800965" cy="1400314"/>
          </a:xfrm>
          <a:custGeom>
            <a:avLst/>
            <a:gdLst>
              <a:gd name="connsiteX0" fmla="*/ 0 w 2520264"/>
              <a:gd name="connsiteY0" fmla="*/ 0 h 1259980"/>
              <a:gd name="connsiteX1" fmla="*/ 2520264 w 2520264"/>
              <a:gd name="connsiteY1" fmla="*/ 0 h 1259980"/>
              <a:gd name="connsiteX2" fmla="*/ 2513766 w 2520264"/>
              <a:gd name="connsiteY2" fmla="*/ 128682 h 1259980"/>
              <a:gd name="connsiteX3" fmla="*/ 1260132 w 2520264"/>
              <a:gd name="connsiteY3" fmla="*/ 1259980 h 1259980"/>
              <a:gd name="connsiteX4" fmla="*/ 6498 w 2520264"/>
              <a:gd name="connsiteY4" fmla="*/ 128682 h 1259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264" h="1259980">
                <a:moveTo>
                  <a:pt x="0" y="0"/>
                </a:moveTo>
                <a:lnTo>
                  <a:pt x="2520264" y="0"/>
                </a:lnTo>
                <a:lnTo>
                  <a:pt x="2513766" y="128682"/>
                </a:lnTo>
                <a:cubicBezTo>
                  <a:pt x="2449235" y="764115"/>
                  <a:pt x="1912591" y="1259980"/>
                  <a:pt x="1260132" y="1259980"/>
                </a:cubicBezTo>
                <a:cubicBezTo>
                  <a:pt x="607674" y="1259980"/>
                  <a:pt x="71030" y="764115"/>
                  <a:pt x="6498" y="128682"/>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solidFill>
                <a:srgbClr val="FFC000"/>
              </a:solidFill>
            </a:endParaRPr>
          </a:p>
        </p:txBody>
      </p:sp>
      <p:sp>
        <p:nvSpPr>
          <p:cNvPr id="8" name="Forme libre 7">
            <a:extLst>
              <a:ext uri="{FF2B5EF4-FFF2-40B4-BE49-F238E27FC236}">
                <a16:creationId xmlns:a16="http://schemas.microsoft.com/office/drawing/2014/main" id="{3FC0887D-710F-104F-9A1A-32EBDCE06DDA}"/>
              </a:ext>
            </a:extLst>
          </p:cNvPr>
          <p:cNvSpPr/>
          <p:nvPr userDrawn="1"/>
        </p:nvSpPr>
        <p:spPr>
          <a:xfrm rot="10800000">
            <a:off x="9050807" y="1292503"/>
            <a:ext cx="2811635" cy="2811296"/>
          </a:xfrm>
          <a:custGeom>
            <a:avLst/>
            <a:gdLst>
              <a:gd name="connsiteX0" fmla="*/ 0 w 1260132"/>
              <a:gd name="connsiteY0" fmla="*/ 0 h 1259980"/>
              <a:gd name="connsiteX1" fmla="*/ 1260132 w 1260132"/>
              <a:gd name="connsiteY1" fmla="*/ 0 h 1259980"/>
              <a:gd name="connsiteX2" fmla="*/ 1260132 w 1260132"/>
              <a:gd name="connsiteY2" fmla="*/ 1259980 h 1259980"/>
              <a:gd name="connsiteX3" fmla="*/ 6498 w 1260132"/>
              <a:gd name="connsiteY3" fmla="*/ 128682 h 1259980"/>
            </a:gdLst>
            <a:ahLst/>
            <a:cxnLst>
              <a:cxn ang="0">
                <a:pos x="connsiteX0" y="connsiteY0"/>
              </a:cxn>
              <a:cxn ang="0">
                <a:pos x="connsiteX1" y="connsiteY1"/>
              </a:cxn>
              <a:cxn ang="0">
                <a:pos x="connsiteX2" y="connsiteY2"/>
              </a:cxn>
              <a:cxn ang="0">
                <a:pos x="connsiteX3" y="connsiteY3"/>
              </a:cxn>
            </a:cxnLst>
            <a:rect l="l" t="t" r="r" b="b"/>
            <a:pathLst>
              <a:path w="1260132" h="1259980">
                <a:moveTo>
                  <a:pt x="0" y="0"/>
                </a:moveTo>
                <a:lnTo>
                  <a:pt x="1260132" y="0"/>
                </a:lnTo>
                <a:lnTo>
                  <a:pt x="1260132" y="1259980"/>
                </a:lnTo>
                <a:cubicBezTo>
                  <a:pt x="607674" y="1259980"/>
                  <a:pt x="71030" y="764115"/>
                  <a:pt x="6498" y="1286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p>
        </p:txBody>
      </p:sp>
      <p:sp>
        <p:nvSpPr>
          <p:cNvPr id="9" name="Forme libre 8">
            <a:extLst>
              <a:ext uri="{FF2B5EF4-FFF2-40B4-BE49-F238E27FC236}">
                <a16:creationId xmlns:a16="http://schemas.microsoft.com/office/drawing/2014/main" id="{E2021734-77D5-194D-B158-6D74E5FF632F}"/>
              </a:ext>
            </a:extLst>
          </p:cNvPr>
          <p:cNvSpPr/>
          <p:nvPr userDrawn="1"/>
        </p:nvSpPr>
        <p:spPr>
          <a:xfrm rot="16200000" flipV="1">
            <a:off x="7752114" y="133504"/>
            <a:ext cx="1156758" cy="1156618"/>
          </a:xfrm>
          <a:custGeom>
            <a:avLst/>
            <a:gdLst>
              <a:gd name="connsiteX0" fmla="*/ 0 w 1260132"/>
              <a:gd name="connsiteY0" fmla="*/ 0 h 1259980"/>
              <a:gd name="connsiteX1" fmla="*/ 1260132 w 1260132"/>
              <a:gd name="connsiteY1" fmla="*/ 0 h 1259980"/>
              <a:gd name="connsiteX2" fmla="*/ 1260132 w 1260132"/>
              <a:gd name="connsiteY2" fmla="*/ 1259980 h 1259980"/>
              <a:gd name="connsiteX3" fmla="*/ 6498 w 1260132"/>
              <a:gd name="connsiteY3" fmla="*/ 128682 h 1259980"/>
            </a:gdLst>
            <a:ahLst/>
            <a:cxnLst>
              <a:cxn ang="0">
                <a:pos x="connsiteX0" y="connsiteY0"/>
              </a:cxn>
              <a:cxn ang="0">
                <a:pos x="connsiteX1" y="connsiteY1"/>
              </a:cxn>
              <a:cxn ang="0">
                <a:pos x="connsiteX2" y="connsiteY2"/>
              </a:cxn>
              <a:cxn ang="0">
                <a:pos x="connsiteX3" y="connsiteY3"/>
              </a:cxn>
            </a:cxnLst>
            <a:rect l="l" t="t" r="r" b="b"/>
            <a:pathLst>
              <a:path w="1260132" h="1259980">
                <a:moveTo>
                  <a:pt x="0" y="0"/>
                </a:moveTo>
                <a:lnTo>
                  <a:pt x="1260132" y="0"/>
                </a:lnTo>
                <a:lnTo>
                  <a:pt x="1260132" y="1259980"/>
                </a:lnTo>
                <a:cubicBezTo>
                  <a:pt x="607674" y="1259980"/>
                  <a:pt x="71030" y="764115"/>
                  <a:pt x="6498" y="1286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p>
        </p:txBody>
      </p:sp>
      <p:sp>
        <p:nvSpPr>
          <p:cNvPr id="10" name="Ellipse 9">
            <a:extLst>
              <a:ext uri="{FF2B5EF4-FFF2-40B4-BE49-F238E27FC236}">
                <a16:creationId xmlns:a16="http://schemas.microsoft.com/office/drawing/2014/main" id="{089F33E7-7F17-8C4E-A7B4-0AC579830C5E}"/>
              </a:ext>
            </a:extLst>
          </p:cNvPr>
          <p:cNvSpPr/>
          <p:nvPr userDrawn="1"/>
        </p:nvSpPr>
        <p:spPr>
          <a:xfrm>
            <a:off x="9056238" y="132389"/>
            <a:ext cx="1051069" cy="10510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Tree>
    <p:extLst>
      <p:ext uri="{BB962C8B-B14F-4D97-AF65-F5344CB8AC3E}">
        <p14:creationId xmlns:p14="http://schemas.microsoft.com/office/powerpoint/2010/main" val="41789708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uverture illustrée 1">
    <p:spTree>
      <p:nvGrpSpPr>
        <p:cNvPr id="1" name=""/>
        <p:cNvGrpSpPr/>
        <p:nvPr/>
      </p:nvGrpSpPr>
      <p:grpSpPr>
        <a:xfrm>
          <a:off x="0" y="0"/>
          <a:ext cx="0" cy="0"/>
          <a:chOff x="0" y="0"/>
          <a:chExt cx="0" cy="0"/>
        </a:xfrm>
      </p:grpSpPr>
      <p:sp>
        <p:nvSpPr>
          <p:cNvPr id="16" name="Espace réservé pour une image  15"/>
          <p:cNvSpPr>
            <a:spLocks noGrp="1" noChangeAspect="1"/>
          </p:cNvSpPr>
          <p:nvPr>
            <p:ph type="pic" sz="quarter" idx="10"/>
          </p:nvPr>
        </p:nvSpPr>
        <p:spPr>
          <a:xfrm>
            <a:off x="6888087" y="151513"/>
            <a:ext cx="3322219" cy="3312754"/>
          </a:xfrm>
          <a:custGeom>
            <a:avLst/>
            <a:gdLst>
              <a:gd name="connsiteX0" fmla="*/ 3322219 w 6624000"/>
              <a:gd name="connsiteY0" fmla="*/ 6623984 h 6624000"/>
              <a:gd name="connsiteX1" fmla="*/ 973411 w 6624000"/>
              <a:gd name="connsiteY1" fmla="*/ 5657281 h 6624000"/>
              <a:gd name="connsiteX2" fmla="*/ 0 w 6624000"/>
              <a:gd name="connsiteY2" fmla="*/ 3311245 h 6624000"/>
              <a:gd name="connsiteX3" fmla="*/ 3312000 w 6624000"/>
              <a:gd name="connsiteY3" fmla="*/ 3312000 h 6624000"/>
              <a:gd name="connsiteX4" fmla="*/ 3322219 w 6624000"/>
              <a:gd name="connsiteY4" fmla="*/ 6623984 h 6624000"/>
              <a:gd name="connsiteX0" fmla="*/ 3322219 w 3322219"/>
              <a:gd name="connsiteY0" fmla="*/ 3312739 h 3312754"/>
              <a:gd name="connsiteX1" fmla="*/ 973411 w 3322219"/>
              <a:gd name="connsiteY1" fmla="*/ 2346036 h 3312754"/>
              <a:gd name="connsiteX2" fmla="*/ 0 w 3322219"/>
              <a:gd name="connsiteY2" fmla="*/ 0 h 3312754"/>
              <a:gd name="connsiteX3" fmla="*/ 3312000 w 3322219"/>
              <a:gd name="connsiteY3" fmla="*/ 755 h 3312754"/>
              <a:gd name="connsiteX4" fmla="*/ 3322219 w 3322219"/>
              <a:gd name="connsiteY4" fmla="*/ 3312739 h 3312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9" h="3312754">
                <a:moveTo>
                  <a:pt x="3322219" y="3312739"/>
                </a:moveTo>
                <a:cubicBezTo>
                  <a:pt x="2441925" y="3315455"/>
                  <a:pt x="1596765" y="2967611"/>
                  <a:pt x="973411" y="2346036"/>
                </a:cubicBezTo>
                <a:cubicBezTo>
                  <a:pt x="350057" y="1724461"/>
                  <a:pt x="-200" y="880299"/>
                  <a:pt x="0" y="0"/>
                </a:cubicBezTo>
                <a:lnTo>
                  <a:pt x="3312000" y="755"/>
                </a:lnTo>
                <a:cubicBezTo>
                  <a:pt x="3315406" y="1104750"/>
                  <a:pt x="3318813" y="2208744"/>
                  <a:pt x="3322219" y="3312739"/>
                </a:cubicBezTo>
                <a:close/>
              </a:path>
            </a:pathLst>
          </a:custGeom>
          <a:solidFill>
            <a:schemeClr val="accent4"/>
          </a:solidFill>
          <a:ln>
            <a:noFill/>
          </a:ln>
        </p:spPr>
        <p:txBody>
          <a:bodyPr anchor="ctr">
            <a:noAutofit/>
          </a:bodyPr>
          <a:lstStyle>
            <a:lvl1pPr algn="ctr">
              <a:defRPr sz="1000" cap="none" baseline="0">
                <a:solidFill>
                  <a:schemeClr val="tx1"/>
                </a:solidFill>
                <a:latin typeface="+mn-lt"/>
              </a:defRPr>
            </a:lvl1pPr>
          </a:lstStyle>
          <a:p>
            <a:r>
              <a:rPr lang="fr-FR"/>
              <a:t>Cliquez sur l'icône pour ajouter une image</a:t>
            </a:r>
          </a:p>
        </p:txBody>
      </p:sp>
      <p:sp>
        <p:nvSpPr>
          <p:cNvPr id="2" name="Titre 1"/>
          <p:cNvSpPr>
            <a:spLocks noGrp="1"/>
          </p:cNvSpPr>
          <p:nvPr>
            <p:ph type="ctrTitle"/>
          </p:nvPr>
        </p:nvSpPr>
        <p:spPr>
          <a:xfrm>
            <a:off x="1019175" y="1742716"/>
            <a:ext cx="5760000" cy="1846659"/>
          </a:xfrm>
        </p:spPr>
        <p:txBody>
          <a:bodyPr anchor="b"/>
          <a:lstStyle>
            <a:lvl1pPr algn="l">
              <a:defRPr sz="6000"/>
            </a:lvl1pPr>
          </a:lstStyle>
          <a:p>
            <a:r>
              <a:rPr lang="fr-FR"/>
              <a:t>Modifiez le style du titre</a:t>
            </a:r>
          </a:p>
        </p:txBody>
      </p:sp>
      <p:sp>
        <p:nvSpPr>
          <p:cNvPr id="3" name="Sous-titre 2"/>
          <p:cNvSpPr>
            <a:spLocks noGrp="1"/>
          </p:cNvSpPr>
          <p:nvPr>
            <p:ph type="subTitle" idx="1"/>
          </p:nvPr>
        </p:nvSpPr>
        <p:spPr>
          <a:xfrm>
            <a:off x="1019175" y="3723537"/>
            <a:ext cx="5760000" cy="221599"/>
          </a:xfrm>
        </p:spPr>
        <p:txBody>
          <a:bodyPr/>
          <a:lstStyle>
            <a:lvl1pPr marL="0" indent="0" algn="l">
              <a:lnSpc>
                <a:spcPct val="120000"/>
              </a:lnSpc>
              <a:buNone/>
              <a:defRPr sz="12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5" name="Graphique 7">
            <a:extLst>
              <a:ext uri="{FF2B5EF4-FFF2-40B4-BE49-F238E27FC236}">
                <a16:creationId xmlns:a16="http://schemas.microsoft.com/office/drawing/2014/main" id="{221E9F8B-0ED7-1745-B7E0-0F7B79C27AD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4125" y="4823575"/>
            <a:ext cx="2799587" cy="1414685"/>
          </a:xfrm>
          <a:prstGeom prst="rect">
            <a:avLst/>
          </a:prstGeom>
        </p:spPr>
      </p:pic>
      <p:sp>
        <p:nvSpPr>
          <p:cNvPr id="11" name="Forme libre 10">
            <a:extLst>
              <a:ext uri="{FF2B5EF4-FFF2-40B4-BE49-F238E27FC236}">
                <a16:creationId xmlns:a16="http://schemas.microsoft.com/office/drawing/2014/main" id="{09BCF8BF-482C-E04D-8853-7415BC977FF2}"/>
              </a:ext>
            </a:extLst>
          </p:cNvPr>
          <p:cNvSpPr/>
          <p:nvPr userDrawn="1"/>
        </p:nvSpPr>
        <p:spPr>
          <a:xfrm rot="16200000">
            <a:off x="9622608" y="2683009"/>
            <a:ext cx="2984323" cy="1491982"/>
          </a:xfrm>
          <a:custGeom>
            <a:avLst/>
            <a:gdLst>
              <a:gd name="connsiteX0" fmla="*/ 0 w 2520264"/>
              <a:gd name="connsiteY0" fmla="*/ 0 h 1259980"/>
              <a:gd name="connsiteX1" fmla="*/ 2520264 w 2520264"/>
              <a:gd name="connsiteY1" fmla="*/ 0 h 1259980"/>
              <a:gd name="connsiteX2" fmla="*/ 2513766 w 2520264"/>
              <a:gd name="connsiteY2" fmla="*/ 128682 h 1259980"/>
              <a:gd name="connsiteX3" fmla="*/ 1260132 w 2520264"/>
              <a:gd name="connsiteY3" fmla="*/ 1259980 h 1259980"/>
              <a:gd name="connsiteX4" fmla="*/ 6498 w 2520264"/>
              <a:gd name="connsiteY4" fmla="*/ 128682 h 1259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264" h="1259980">
                <a:moveTo>
                  <a:pt x="0" y="0"/>
                </a:moveTo>
                <a:lnTo>
                  <a:pt x="2520264" y="0"/>
                </a:lnTo>
                <a:lnTo>
                  <a:pt x="2513766" y="128682"/>
                </a:lnTo>
                <a:cubicBezTo>
                  <a:pt x="2449235" y="764115"/>
                  <a:pt x="1912591" y="1259980"/>
                  <a:pt x="1260132" y="1259980"/>
                </a:cubicBezTo>
                <a:cubicBezTo>
                  <a:pt x="607674" y="1259980"/>
                  <a:pt x="71030" y="764115"/>
                  <a:pt x="6498" y="1286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solidFill>
                <a:srgbClr val="FFC000"/>
              </a:solidFill>
            </a:endParaRPr>
          </a:p>
        </p:txBody>
      </p:sp>
      <p:sp>
        <p:nvSpPr>
          <p:cNvPr id="12" name="Forme libre 11">
            <a:extLst>
              <a:ext uri="{FF2B5EF4-FFF2-40B4-BE49-F238E27FC236}">
                <a16:creationId xmlns:a16="http://schemas.microsoft.com/office/drawing/2014/main" id="{30E0F1D5-98AF-C547-AAF5-A5D52568C137}"/>
              </a:ext>
            </a:extLst>
          </p:cNvPr>
          <p:cNvSpPr/>
          <p:nvPr userDrawn="1"/>
        </p:nvSpPr>
        <p:spPr>
          <a:xfrm rot="16200000">
            <a:off x="10368680" y="5080514"/>
            <a:ext cx="1632077" cy="1631880"/>
          </a:xfrm>
          <a:custGeom>
            <a:avLst/>
            <a:gdLst>
              <a:gd name="connsiteX0" fmla="*/ 0 w 1260132"/>
              <a:gd name="connsiteY0" fmla="*/ 0 h 1259980"/>
              <a:gd name="connsiteX1" fmla="*/ 1260132 w 1260132"/>
              <a:gd name="connsiteY1" fmla="*/ 0 h 1259980"/>
              <a:gd name="connsiteX2" fmla="*/ 1260132 w 1260132"/>
              <a:gd name="connsiteY2" fmla="*/ 1259980 h 1259980"/>
              <a:gd name="connsiteX3" fmla="*/ 6498 w 1260132"/>
              <a:gd name="connsiteY3" fmla="*/ 128682 h 1259980"/>
            </a:gdLst>
            <a:ahLst/>
            <a:cxnLst>
              <a:cxn ang="0">
                <a:pos x="connsiteX0" y="connsiteY0"/>
              </a:cxn>
              <a:cxn ang="0">
                <a:pos x="connsiteX1" y="connsiteY1"/>
              </a:cxn>
              <a:cxn ang="0">
                <a:pos x="connsiteX2" y="connsiteY2"/>
              </a:cxn>
              <a:cxn ang="0">
                <a:pos x="connsiteX3" y="connsiteY3"/>
              </a:cxn>
            </a:cxnLst>
            <a:rect l="l" t="t" r="r" b="b"/>
            <a:pathLst>
              <a:path w="1260132" h="1259980">
                <a:moveTo>
                  <a:pt x="0" y="0"/>
                </a:moveTo>
                <a:lnTo>
                  <a:pt x="1260132" y="0"/>
                </a:lnTo>
                <a:lnTo>
                  <a:pt x="1260132" y="1259980"/>
                </a:lnTo>
                <a:cubicBezTo>
                  <a:pt x="607674" y="1259980"/>
                  <a:pt x="71030" y="764115"/>
                  <a:pt x="6498" y="1286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p>
        </p:txBody>
      </p:sp>
      <p:sp>
        <p:nvSpPr>
          <p:cNvPr id="13" name="Ellipse 12">
            <a:extLst>
              <a:ext uri="{FF2B5EF4-FFF2-40B4-BE49-F238E27FC236}">
                <a16:creationId xmlns:a16="http://schemas.microsoft.com/office/drawing/2014/main" id="{3502295C-6A64-A640-ADF0-C0B6256BCECD}"/>
              </a:ext>
            </a:extLst>
          </p:cNvPr>
          <p:cNvSpPr/>
          <p:nvPr userDrawn="1"/>
        </p:nvSpPr>
        <p:spPr>
          <a:xfrm>
            <a:off x="10368778" y="978523"/>
            <a:ext cx="841482" cy="8414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
        <p:nvSpPr>
          <p:cNvPr id="14" name="Larme 13">
            <a:extLst>
              <a:ext uri="{FF2B5EF4-FFF2-40B4-BE49-F238E27FC236}">
                <a16:creationId xmlns:a16="http://schemas.microsoft.com/office/drawing/2014/main" id="{881F7AFE-B79D-764F-B6EE-576004AFD503}"/>
              </a:ext>
            </a:extLst>
          </p:cNvPr>
          <p:cNvSpPr/>
          <p:nvPr userDrawn="1"/>
        </p:nvSpPr>
        <p:spPr>
          <a:xfrm rot="10800000" flipH="1" flipV="1">
            <a:off x="8896346" y="3607484"/>
            <a:ext cx="1313678" cy="1313678"/>
          </a:xfrm>
          <a:prstGeom prst="teardrop">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Tree>
    <p:extLst>
      <p:ext uri="{BB962C8B-B14F-4D97-AF65-F5344CB8AC3E}">
        <p14:creationId xmlns:p14="http://schemas.microsoft.com/office/powerpoint/2010/main" val="2438870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uverture illustrée 2">
    <p:spTree>
      <p:nvGrpSpPr>
        <p:cNvPr id="1" name=""/>
        <p:cNvGrpSpPr/>
        <p:nvPr/>
      </p:nvGrpSpPr>
      <p:grpSpPr>
        <a:xfrm>
          <a:off x="0" y="0"/>
          <a:ext cx="0" cy="0"/>
          <a:chOff x="0" y="0"/>
          <a:chExt cx="0" cy="0"/>
        </a:xfrm>
      </p:grpSpPr>
      <p:sp>
        <p:nvSpPr>
          <p:cNvPr id="16" name="Espace réservé pour une image  15"/>
          <p:cNvSpPr>
            <a:spLocks noGrp="1" noChangeAspect="1"/>
          </p:cNvSpPr>
          <p:nvPr>
            <p:ph type="pic" sz="quarter" idx="10"/>
          </p:nvPr>
        </p:nvSpPr>
        <p:spPr>
          <a:xfrm rot="5400000">
            <a:off x="6447150" y="848375"/>
            <a:ext cx="3870000" cy="3924000"/>
          </a:xfrm>
          <a:prstGeom prst="teardrop">
            <a:avLst/>
          </a:prstGeom>
          <a:solidFill>
            <a:schemeClr val="accent3"/>
          </a:solidFill>
          <a:ln>
            <a:noFill/>
          </a:ln>
        </p:spPr>
        <p:txBody>
          <a:bodyPr vert="vert270" anchor="ctr">
            <a:noAutofit/>
          </a:bodyPr>
          <a:lstStyle>
            <a:lvl1pPr algn="ctr">
              <a:defRPr sz="1000" cap="none" baseline="0">
                <a:solidFill>
                  <a:schemeClr val="bg1"/>
                </a:solidFill>
                <a:latin typeface="+mn-lt"/>
              </a:defRPr>
            </a:lvl1pPr>
          </a:lstStyle>
          <a:p>
            <a:r>
              <a:rPr lang="fr-FR"/>
              <a:t>Cliquez sur l'icône pour ajouter une image</a:t>
            </a:r>
          </a:p>
        </p:txBody>
      </p:sp>
      <p:sp>
        <p:nvSpPr>
          <p:cNvPr id="2" name="Titre 1"/>
          <p:cNvSpPr>
            <a:spLocks noGrp="1"/>
          </p:cNvSpPr>
          <p:nvPr>
            <p:ph type="ctrTitle"/>
          </p:nvPr>
        </p:nvSpPr>
        <p:spPr>
          <a:xfrm>
            <a:off x="1019175" y="1742716"/>
            <a:ext cx="5220000" cy="1846659"/>
          </a:xfrm>
        </p:spPr>
        <p:txBody>
          <a:bodyPr anchor="b"/>
          <a:lstStyle>
            <a:lvl1pPr algn="l">
              <a:defRPr sz="6000"/>
            </a:lvl1pPr>
          </a:lstStyle>
          <a:p>
            <a:r>
              <a:rPr lang="fr-FR"/>
              <a:t>Modifiez le style du titre</a:t>
            </a:r>
          </a:p>
        </p:txBody>
      </p:sp>
      <p:sp>
        <p:nvSpPr>
          <p:cNvPr id="3" name="Sous-titre 2"/>
          <p:cNvSpPr>
            <a:spLocks noGrp="1"/>
          </p:cNvSpPr>
          <p:nvPr>
            <p:ph type="subTitle" idx="1"/>
          </p:nvPr>
        </p:nvSpPr>
        <p:spPr>
          <a:xfrm>
            <a:off x="1019175" y="3723537"/>
            <a:ext cx="5220000" cy="221599"/>
          </a:xfrm>
        </p:spPr>
        <p:txBody>
          <a:bodyPr/>
          <a:lstStyle>
            <a:lvl1pPr marL="0" indent="0" algn="l">
              <a:lnSpc>
                <a:spcPct val="120000"/>
              </a:lnSpc>
              <a:buNone/>
              <a:defRPr sz="12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5" name="Graphique 7">
            <a:extLst>
              <a:ext uri="{FF2B5EF4-FFF2-40B4-BE49-F238E27FC236}">
                <a16:creationId xmlns:a16="http://schemas.microsoft.com/office/drawing/2014/main" id="{221E9F8B-0ED7-1745-B7E0-0F7B79C27AD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4125" y="4823575"/>
            <a:ext cx="2799587" cy="1414685"/>
          </a:xfrm>
          <a:prstGeom prst="rect">
            <a:avLst/>
          </a:prstGeom>
        </p:spPr>
      </p:pic>
      <p:sp>
        <p:nvSpPr>
          <p:cNvPr id="10" name="Forme libre 9">
            <a:extLst>
              <a:ext uri="{FF2B5EF4-FFF2-40B4-BE49-F238E27FC236}">
                <a16:creationId xmlns:a16="http://schemas.microsoft.com/office/drawing/2014/main" id="{09BCF8BF-482C-E04D-8853-7415BC977FF2}"/>
              </a:ext>
            </a:extLst>
          </p:cNvPr>
          <p:cNvSpPr/>
          <p:nvPr userDrawn="1"/>
        </p:nvSpPr>
        <p:spPr>
          <a:xfrm rot="16200000">
            <a:off x="9629365" y="1350297"/>
            <a:ext cx="3318737" cy="1659169"/>
          </a:xfrm>
          <a:custGeom>
            <a:avLst/>
            <a:gdLst>
              <a:gd name="connsiteX0" fmla="*/ 0 w 2520264"/>
              <a:gd name="connsiteY0" fmla="*/ 0 h 1259980"/>
              <a:gd name="connsiteX1" fmla="*/ 2520264 w 2520264"/>
              <a:gd name="connsiteY1" fmla="*/ 0 h 1259980"/>
              <a:gd name="connsiteX2" fmla="*/ 2513766 w 2520264"/>
              <a:gd name="connsiteY2" fmla="*/ 128682 h 1259980"/>
              <a:gd name="connsiteX3" fmla="*/ 1260132 w 2520264"/>
              <a:gd name="connsiteY3" fmla="*/ 1259980 h 1259980"/>
              <a:gd name="connsiteX4" fmla="*/ 6498 w 2520264"/>
              <a:gd name="connsiteY4" fmla="*/ 128682 h 1259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264" h="1259980">
                <a:moveTo>
                  <a:pt x="0" y="0"/>
                </a:moveTo>
                <a:lnTo>
                  <a:pt x="2520264" y="0"/>
                </a:lnTo>
                <a:lnTo>
                  <a:pt x="2513766" y="128682"/>
                </a:lnTo>
                <a:cubicBezTo>
                  <a:pt x="2449235" y="764115"/>
                  <a:pt x="1912591" y="1259980"/>
                  <a:pt x="1260132" y="1259980"/>
                </a:cubicBezTo>
                <a:cubicBezTo>
                  <a:pt x="607674" y="1259980"/>
                  <a:pt x="71030" y="764115"/>
                  <a:pt x="6498" y="1286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solidFill>
                <a:srgbClr val="FFC000"/>
              </a:solidFill>
            </a:endParaRPr>
          </a:p>
        </p:txBody>
      </p:sp>
      <p:sp>
        <p:nvSpPr>
          <p:cNvPr id="15" name="Forme libre 14">
            <a:extLst>
              <a:ext uri="{FF2B5EF4-FFF2-40B4-BE49-F238E27FC236}">
                <a16:creationId xmlns:a16="http://schemas.microsoft.com/office/drawing/2014/main" id="{30E0F1D5-98AF-C547-AAF5-A5D52568C137}"/>
              </a:ext>
            </a:extLst>
          </p:cNvPr>
          <p:cNvSpPr/>
          <p:nvPr userDrawn="1"/>
        </p:nvSpPr>
        <p:spPr>
          <a:xfrm rot="16200000">
            <a:off x="8685204" y="4938083"/>
            <a:ext cx="1659368" cy="1659168"/>
          </a:xfrm>
          <a:custGeom>
            <a:avLst/>
            <a:gdLst>
              <a:gd name="connsiteX0" fmla="*/ 0 w 1260132"/>
              <a:gd name="connsiteY0" fmla="*/ 0 h 1259980"/>
              <a:gd name="connsiteX1" fmla="*/ 1260132 w 1260132"/>
              <a:gd name="connsiteY1" fmla="*/ 0 h 1259980"/>
              <a:gd name="connsiteX2" fmla="*/ 1260132 w 1260132"/>
              <a:gd name="connsiteY2" fmla="*/ 1259980 h 1259980"/>
              <a:gd name="connsiteX3" fmla="*/ 6498 w 1260132"/>
              <a:gd name="connsiteY3" fmla="*/ 128682 h 1259980"/>
            </a:gdLst>
            <a:ahLst/>
            <a:cxnLst>
              <a:cxn ang="0">
                <a:pos x="connsiteX0" y="connsiteY0"/>
              </a:cxn>
              <a:cxn ang="0">
                <a:pos x="connsiteX1" y="connsiteY1"/>
              </a:cxn>
              <a:cxn ang="0">
                <a:pos x="connsiteX2" y="connsiteY2"/>
              </a:cxn>
              <a:cxn ang="0">
                <a:pos x="connsiteX3" y="connsiteY3"/>
              </a:cxn>
            </a:cxnLst>
            <a:rect l="l" t="t" r="r" b="b"/>
            <a:pathLst>
              <a:path w="1260132" h="1259980">
                <a:moveTo>
                  <a:pt x="0" y="0"/>
                </a:moveTo>
                <a:lnTo>
                  <a:pt x="1260132" y="0"/>
                </a:lnTo>
                <a:lnTo>
                  <a:pt x="1260132" y="1259980"/>
                </a:lnTo>
                <a:cubicBezTo>
                  <a:pt x="607674" y="1259980"/>
                  <a:pt x="71030" y="764115"/>
                  <a:pt x="6498" y="1286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p>
        </p:txBody>
      </p:sp>
      <p:sp>
        <p:nvSpPr>
          <p:cNvPr id="17" name="Ellipse 16">
            <a:extLst>
              <a:ext uri="{FF2B5EF4-FFF2-40B4-BE49-F238E27FC236}">
                <a16:creationId xmlns:a16="http://schemas.microsoft.com/office/drawing/2014/main" id="{3502295C-6A64-A640-ADF0-C0B6256BCECD}"/>
              </a:ext>
            </a:extLst>
          </p:cNvPr>
          <p:cNvSpPr/>
          <p:nvPr userDrawn="1"/>
        </p:nvSpPr>
        <p:spPr>
          <a:xfrm>
            <a:off x="10446642" y="3936142"/>
            <a:ext cx="931407" cy="9314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Tree>
    <p:extLst>
      <p:ext uri="{BB962C8B-B14F-4D97-AF65-F5344CB8AC3E}">
        <p14:creationId xmlns:p14="http://schemas.microsoft.com/office/powerpoint/2010/main" val="1504263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ommaire">
    <p:spTree>
      <p:nvGrpSpPr>
        <p:cNvPr id="1" name=""/>
        <p:cNvGrpSpPr/>
        <p:nvPr/>
      </p:nvGrpSpPr>
      <p:grpSpPr>
        <a:xfrm>
          <a:off x="0" y="0"/>
          <a:ext cx="0" cy="0"/>
          <a:chOff x="0" y="0"/>
          <a:chExt cx="0" cy="0"/>
        </a:xfrm>
      </p:grpSpPr>
      <p:sp>
        <p:nvSpPr>
          <p:cNvPr id="2" name="Titre 1"/>
          <p:cNvSpPr>
            <a:spLocks noGrp="1"/>
          </p:cNvSpPr>
          <p:nvPr>
            <p:ph type="title"/>
          </p:nvPr>
        </p:nvSpPr>
        <p:spPr>
          <a:xfrm>
            <a:off x="3467708" y="1112804"/>
            <a:ext cx="7884505" cy="677108"/>
          </a:xfrm>
        </p:spPr>
        <p:txBody>
          <a:bodyPr/>
          <a:lstStyle/>
          <a:p>
            <a:r>
              <a:rPr lang="fr-FR"/>
              <a:t>Modifiez le style du titre</a:t>
            </a:r>
          </a:p>
        </p:txBody>
      </p:sp>
      <p:sp>
        <p:nvSpPr>
          <p:cNvPr id="4" name="Forme libre 3">
            <a:extLst>
              <a:ext uri="{FF2B5EF4-FFF2-40B4-BE49-F238E27FC236}">
                <a16:creationId xmlns:a16="http://schemas.microsoft.com/office/drawing/2014/main" id="{2BBF3D69-C0F6-CB4C-9E9F-0EFBDDD8AA30}"/>
              </a:ext>
            </a:extLst>
          </p:cNvPr>
          <p:cNvSpPr/>
          <p:nvPr userDrawn="1"/>
        </p:nvSpPr>
        <p:spPr>
          <a:xfrm rot="10800000">
            <a:off x="1538464" y="5553301"/>
            <a:ext cx="1253951" cy="1260075"/>
          </a:xfrm>
          <a:custGeom>
            <a:avLst/>
            <a:gdLst>
              <a:gd name="connsiteX0" fmla="*/ 0 w 1260132"/>
              <a:gd name="connsiteY0" fmla="*/ 0 h 1259980"/>
              <a:gd name="connsiteX1" fmla="*/ 1260132 w 1260132"/>
              <a:gd name="connsiteY1" fmla="*/ 0 h 1259980"/>
              <a:gd name="connsiteX2" fmla="*/ 1260132 w 1260132"/>
              <a:gd name="connsiteY2" fmla="*/ 1259980 h 1259980"/>
              <a:gd name="connsiteX3" fmla="*/ 6498 w 1260132"/>
              <a:gd name="connsiteY3" fmla="*/ 128682 h 1259980"/>
            </a:gdLst>
            <a:ahLst/>
            <a:cxnLst>
              <a:cxn ang="0">
                <a:pos x="connsiteX0" y="connsiteY0"/>
              </a:cxn>
              <a:cxn ang="0">
                <a:pos x="connsiteX1" y="connsiteY1"/>
              </a:cxn>
              <a:cxn ang="0">
                <a:pos x="connsiteX2" y="connsiteY2"/>
              </a:cxn>
              <a:cxn ang="0">
                <a:pos x="connsiteX3" y="connsiteY3"/>
              </a:cxn>
            </a:cxnLst>
            <a:rect l="l" t="t" r="r" b="b"/>
            <a:pathLst>
              <a:path w="1260132" h="1259980">
                <a:moveTo>
                  <a:pt x="0" y="0"/>
                </a:moveTo>
                <a:lnTo>
                  <a:pt x="1260132" y="0"/>
                </a:lnTo>
                <a:lnTo>
                  <a:pt x="1260132" y="1259980"/>
                </a:lnTo>
                <a:cubicBezTo>
                  <a:pt x="607674" y="1259980"/>
                  <a:pt x="71030" y="764115"/>
                  <a:pt x="6498" y="1286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p>
        </p:txBody>
      </p:sp>
      <p:sp>
        <p:nvSpPr>
          <p:cNvPr id="5" name="Forme libre 4">
            <a:extLst>
              <a:ext uri="{FF2B5EF4-FFF2-40B4-BE49-F238E27FC236}">
                <a16:creationId xmlns:a16="http://schemas.microsoft.com/office/drawing/2014/main" id="{1F4BEB7F-4458-1A4E-94A0-2A4A41C89683}"/>
              </a:ext>
            </a:extLst>
          </p:cNvPr>
          <p:cNvSpPr/>
          <p:nvPr userDrawn="1"/>
        </p:nvSpPr>
        <p:spPr>
          <a:xfrm rot="5400000">
            <a:off x="-678193" y="3263681"/>
            <a:ext cx="2916326" cy="1465284"/>
          </a:xfrm>
          <a:custGeom>
            <a:avLst/>
            <a:gdLst>
              <a:gd name="connsiteX0" fmla="*/ 0 w 2520264"/>
              <a:gd name="connsiteY0" fmla="*/ 0 h 1259980"/>
              <a:gd name="connsiteX1" fmla="*/ 2520264 w 2520264"/>
              <a:gd name="connsiteY1" fmla="*/ 0 h 1259980"/>
              <a:gd name="connsiteX2" fmla="*/ 2513766 w 2520264"/>
              <a:gd name="connsiteY2" fmla="*/ 128682 h 1259980"/>
              <a:gd name="connsiteX3" fmla="*/ 1260132 w 2520264"/>
              <a:gd name="connsiteY3" fmla="*/ 1259980 h 1259980"/>
              <a:gd name="connsiteX4" fmla="*/ 6498 w 2520264"/>
              <a:gd name="connsiteY4" fmla="*/ 128682 h 1259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264" h="1259980">
                <a:moveTo>
                  <a:pt x="0" y="0"/>
                </a:moveTo>
                <a:lnTo>
                  <a:pt x="2520264" y="0"/>
                </a:lnTo>
                <a:lnTo>
                  <a:pt x="2513766" y="128682"/>
                </a:lnTo>
                <a:cubicBezTo>
                  <a:pt x="2449235" y="764115"/>
                  <a:pt x="1912591" y="1259980"/>
                  <a:pt x="1260132" y="1259980"/>
                </a:cubicBezTo>
                <a:cubicBezTo>
                  <a:pt x="607674" y="1259980"/>
                  <a:pt x="71030" y="764115"/>
                  <a:pt x="6498" y="12868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solidFill>
                <a:srgbClr val="FFC000"/>
              </a:solidFill>
            </a:endParaRPr>
          </a:p>
        </p:txBody>
      </p:sp>
      <p:sp>
        <p:nvSpPr>
          <p:cNvPr id="6" name="Ellipse 5">
            <a:extLst>
              <a:ext uri="{FF2B5EF4-FFF2-40B4-BE49-F238E27FC236}">
                <a16:creationId xmlns:a16="http://schemas.microsoft.com/office/drawing/2014/main" id="{8C1F0A83-6EB5-4D42-80B7-FB3C8A052AEE}"/>
              </a:ext>
            </a:extLst>
          </p:cNvPr>
          <p:cNvSpPr/>
          <p:nvPr userDrawn="1"/>
        </p:nvSpPr>
        <p:spPr>
          <a:xfrm>
            <a:off x="479376" y="1506491"/>
            <a:ext cx="986405" cy="9864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
        <p:nvSpPr>
          <p:cNvPr id="9" name="Espace réservé du texte 8"/>
          <p:cNvSpPr>
            <a:spLocks noGrp="1"/>
          </p:cNvSpPr>
          <p:nvPr>
            <p:ph type="body" sz="quarter" idx="10"/>
          </p:nvPr>
        </p:nvSpPr>
        <p:spPr>
          <a:xfrm>
            <a:off x="3467708" y="2191650"/>
            <a:ext cx="3492000" cy="1131079"/>
          </a:xfrm>
        </p:spPr>
        <p:txBody>
          <a:bodyPr/>
          <a:lstStyle>
            <a:lvl1pPr>
              <a:lnSpc>
                <a:spcPct val="100000"/>
              </a:lnSpc>
              <a:defRPr>
                <a:solidFill>
                  <a:schemeClr val="tx1"/>
                </a:solidFill>
              </a:defRPr>
            </a:lvl1pPr>
            <a:lvl2pPr marL="180000">
              <a:defRPr sz="1400">
                <a:solidFill>
                  <a:schemeClr val="bg1"/>
                </a:solidFill>
              </a:defRPr>
            </a:lvl2pPr>
            <a:lvl3pPr marL="180000" indent="0">
              <a:buFontTx/>
              <a:buNone/>
              <a:defRPr/>
            </a:lvl3pPr>
          </a:lstStyle>
          <a:p>
            <a:pPr lvl="0"/>
            <a:r>
              <a:rPr lang="fr-FR"/>
              <a:t>Cliquez pour modifier les styles du texte du masque</a:t>
            </a:r>
          </a:p>
          <a:p>
            <a:pPr lvl="1"/>
            <a:r>
              <a:rPr lang="fr-FR"/>
              <a:t>Deuxième niveau</a:t>
            </a:r>
          </a:p>
          <a:p>
            <a:pPr lvl="2"/>
            <a:r>
              <a:rPr lang="fr-FR"/>
              <a:t>Troisième niveau</a:t>
            </a:r>
          </a:p>
        </p:txBody>
      </p:sp>
      <p:sp>
        <p:nvSpPr>
          <p:cNvPr id="10" name="Espace réservé du texte 8"/>
          <p:cNvSpPr>
            <a:spLocks noGrp="1"/>
          </p:cNvSpPr>
          <p:nvPr>
            <p:ph type="body" sz="quarter" idx="11"/>
          </p:nvPr>
        </p:nvSpPr>
        <p:spPr>
          <a:xfrm>
            <a:off x="7215635" y="2191649"/>
            <a:ext cx="3492000" cy="1131079"/>
          </a:xfrm>
        </p:spPr>
        <p:txBody>
          <a:bodyPr/>
          <a:lstStyle>
            <a:lvl1pPr>
              <a:lnSpc>
                <a:spcPct val="100000"/>
              </a:lnSpc>
              <a:defRPr>
                <a:solidFill>
                  <a:schemeClr val="tx1"/>
                </a:solidFill>
              </a:defRPr>
            </a:lvl1pPr>
            <a:lvl2pPr marL="180000">
              <a:defRPr sz="1400">
                <a:solidFill>
                  <a:schemeClr val="bg1"/>
                </a:solidFill>
              </a:defRPr>
            </a:lvl2pPr>
            <a:lvl3pPr marL="180000" indent="0">
              <a:buFontTx/>
              <a:buNone/>
              <a:defRPr/>
            </a:lvl3pPr>
          </a:lstStyle>
          <a:p>
            <a:pPr lvl="0"/>
            <a:r>
              <a:rPr lang="fr-FR"/>
              <a:t>Cliquez pour modifier les styles du texte du masque</a:t>
            </a:r>
          </a:p>
          <a:p>
            <a:pPr lvl="1"/>
            <a:r>
              <a:rPr lang="fr-FR"/>
              <a:t>Deuxième niveau</a:t>
            </a:r>
          </a:p>
          <a:p>
            <a:pPr lvl="2"/>
            <a:r>
              <a:rPr lang="fr-FR"/>
              <a:t>Troisième niveau</a:t>
            </a:r>
          </a:p>
        </p:txBody>
      </p:sp>
      <p:pic>
        <p:nvPicPr>
          <p:cNvPr id="8" name="Image 7">
            <a:extLst>
              <a:ext uri="{FF2B5EF4-FFF2-40B4-BE49-F238E27FC236}">
                <a16:creationId xmlns:a16="http://schemas.microsoft.com/office/drawing/2014/main" id="{A2336539-3438-924C-824E-371D61C02CF7}"/>
              </a:ext>
            </a:extLst>
          </p:cNvPr>
          <p:cNvPicPr>
            <a:picLocks noChangeAspect="1"/>
          </p:cNvPicPr>
          <p:nvPr userDrawn="1"/>
        </p:nvPicPr>
        <p:blipFill>
          <a:blip r:embed="rId2"/>
          <a:stretch>
            <a:fillRect/>
          </a:stretch>
        </p:blipFill>
        <p:spPr>
          <a:xfrm>
            <a:off x="10560496" y="6237312"/>
            <a:ext cx="1245039" cy="288032"/>
          </a:xfrm>
          <a:prstGeom prst="rect">
            <a:avLst/>
          </a:prstGeom>
        </p:spPr>
      </p:pic>
    </p:spTree>
    <p:extLst>
      <p:ext uri="{BB962C8B-B14F-4D97-AF65-F5344CB8AC3E}">
        <p14:creationId xmlns:p14="http://schemas.microsoft.com/office/powerpoint/2010/main" val="24068666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hapitre">
    <p:bg>
      <p:bgPr>
        <a:solidFill>
          <a:schemeClr val="tx2"/>
        </a:solidFill>
        <a:effectLst/>
      </p:bgPr>
    </p:bg>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DC58A50F-A676-F44E-BADC-A8BECD09B759}"/>
              </a:ext>
            </a:extLst>
          </p:cNvPr>
          <p:cNvGrpSpPr/>
          <p:nvPr userDrawn="1"/>
        </p:nvGrpSpPr>
        <p:grpSpPr>
          <a:xfrm>
            <a:off x="7656123" y="120000"/>
            <a:ext cx="4416541" cy="6621367"/>
            <a:chOff x="7464152" y="120001"/>
            <a:chExt cx="4320480" cy="6477350"/>
          </a:xfrm>
        </p:grpSpPr>
        <p:sp>
          <p:nvSpPr>
            <p:cNvPr id="5" name="Larme 4">
              <a:extLst>
                <a:ext uri="{FF2B5EF4-FFF2-40B4-BE49-F238E27FC236}">
                  <a16:creationId xmlns:a16="http://schemas.microsoft.com/office/drawing/2014/main" id="{425A7F3E-15B5-AF4E-949B-E8096BE5B7C2}"/>
                </a:ext>
              </a:extLst>
            </p:cNvPr>
            <p:cNvSpPr/>
            <p:nvPr userDrawn="1"/>
          </p:nvSpPr>
          <p:spPr>
            <a:xfrm rot="16200000">
              <a:off x="8472264" y="120001"/>
              <a:ext cx="1584176" cy="1584176"/>
            </a:xfrm>
            <a:prstGeom prst="teardrop">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
          <p:nvSpPr>
            <p:cNvPr id="6" name="Ellipse 5">
              <a:extLst>
                <a:ext uri="{FF2B5EF4-FFF2-40B4-BE49-F238E27FC236}">
                  <a16:creationId xmlns:a16="http://schemas.microsoft.com/office/drawing/2014/main" id="{59A2A20C-B019-3041-845D-B4CC22361573}"/>
                </a:ext>
              </a:extLst>
            </p:cNvPr>
            <p:cNvSpPr/>
            <p:nvPr userDrawn="1"/>
          </p:nvSpPr>
          <p:spPr>
            <a:xfrm>
              <a:off x="10200456" y="1632169"/>
              <a:ext cx="1584176" cy="158417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
          <p:nvSpPr>
            <p:cNvPr id="7" name="Forme libre 6">
              <a:extLst>
                <a:ext uri="{FF2B5EF4-FFF2-40B4-BE49-F238E27FC236}">
                  <a16:creationId xmlns:a16="http://schemas.microsoft.com/office/drawing/2014/main" id="{ED0AE931-41DF-BF41-8525-AECEB23EA9F2}"/>
                </a:ext>
              </a:extLst>
            </p:cNvPr>
            <p:cNvSpPr/>
            <p:nvPr userDrawn="1"/>
          </p:nvSpPr>
          <p:spPr>
            <a:xfrm rot="5400000">
              <a:off x="7679985" y="2492896"/>
              <a:ext cx="3168734" cy="1584176"/>
            </a:xfrm>
            <a:custGeom>
              <a:avLst/>
              <a:gdLst>
                <a:gd name="connsiteX0" fmla="*/ 0 w 2520264"/>
                <a:gd name="connsiteY0" fmla="*/ 0 h 1259980"/>
                <a:gd name="connsiteX1" fmla="*/ 2520264 w 2520264"/>
                <a:gd name="connsiteY1" fmla="*/ 0 h 1259980"/>
                <a:gd name="connsiteX2" fmla="*/ 2513766 w 2520264"/>
                <a:gd name="connsiteY2" fmla="*/ 128682 h 1259980"/>
                <a:gd name="connsiteX3" fmla="*/ 1260132 w 2520264"/>
                <a:gd name="connsiteY3" fmla="*/ 1259980 h 1259980"/>
                <a:gd name="connsiteX4" fmla="*/ 6498 w 2520264"/>
                <a:gd name="connsiteY4" fmla="*/ 128682 h 1259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264" h="1259980">
                  <a:moveTo>
                    <a:pt x="0" y="0"/>
                  </a:moveTo>
                  <a:lnTo>
                    <a:pt x="2520264" y="0"/>
                  </a:lnTo>
                  <a:lnTo>
                    <a:pt x="2513766" y="128682"/>
                  </a:lnTo>
                  <a:cubicBezTo>
                    <a:pt x="2449235" y="764115"/>
                    <a:pt x="1912591" y="1259980"/>
                    <a:pt x="1260132" y="1259980"/>
                  </a:cubicBezTo>
                  <a:cubicBezTo>
                    <a:pt x="607674" y="1259980"/>
                    <a:pt x="71030" y="764115"/>
                    <a:pt x="6498" y="128682"/>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p>
          </p:txBody>
        </p:sp>
        <p:sp>
          <p:nvSpPr>
            <p:cNvPr id="8" name="Forme libre 7">
              <a:extLst>
                <a:ext uri="{FF2B5EF4-FFF2-40B4-BE49-F238E27FC236}">
                  <a16:creationId xmlns:a16="http://schemas.microsoft.com/office/drawing/2014/main" id="{73A06600-1E56-3642-8BF1-ECB8AE5A3A31}"/>
                </a:ext>
              </a:extLst>
            </p:cNvPr>
            <p:cNvSpPr/>
            <p:nvPr userDrawn="1"/>
          </p:nvSpPr>
          <p:spPr>
            <a:xfrm>
              <a:off x="10185382" y="3356992"/>
              <a:ext cx="1584367" cy="1584176"/>
            </a:xfrm>
            <a:custGeom>
              <a:avLst/>
              <a:gdLst>
                <a:gd name="connsiteX0" fmla="*/ 0 w 1260132"/>
                <a:gd name="connsiteY0" fmla="*/ 0 h 1259980"/>
                <a:gd name="connsiteX1" fmla="*/ 1260132 w 1260132"/>
                <a:gd name="connsiteY1" fmla="*/ 0 h 1259980"/>
                <a:gd name="connsiteX2" fmla="*/ 1260132 w 1260132"/>
                <a:gd name="connsiteY2" fmla="*/ 1259980 h 1259980"/>
                <a:gd name="connsiteX3" fmla="*/ 6498 w 1260132"/>
                <a:gd name="connsiteY3" fmla="*/ 128682 h 1259980"/>
              </a:gdLst>
              <a:ahLst/>
              <a:cxnLst>
                <a:cxn ang="0">
                  <a:pos x="connsiteX0" y="connsiteY0"/>
                </a:cxn>
                <a:cxn ang="0">
                  <a:pos x="connsiteX1" y="connsiteY1"/>
                </a:cxn>
                <a:cxn ang="0">
                  <a:pos x="connsiteX2" y="connsiteY2"/>
                </a:cxn>
                <a:cxn ang="0">
                  <a:pos x="connsiteX3" y="connsiteY3"/>
                </a:cxn>
              </a:cxnLst>
              <a:rect l="l" t="t" r="r" b="b"/>
              <a:pathLst>
                <a:path w="1260132" h="1259980">
                  <a:moveTo>
                    <a:pt x="0" y="0"/>
                  </a:moveTo>
                  <a:lnTo>
                    <a:pt x="1260132" y="0"/>
                  </a:lnTo>
                  <a:lnTo>
                    <a:pt x="1260132" y="1259980"/>
                  </a:lnTo>
                  <a:cubicBezTo>
                    <a:pt x="607674" y="1259980"/>
                    <a:pt x="71030" y="764115"/>
                    <a:pt x="6498" y="128682"/>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p>
          </p:txBody>
        </p:sp>
        <p:sp>
          <p:nvSpPr>
            <p:cNvPr id="9" name="Forme libre 8">
              <a:extLst>
                <a:ext uri="{FF2B5EF4-FFF2-40B4-BE49-F238E27FC236}">
                  <a16:creationId xmlns:a16="http://schemas.microsoft.com/office/drawing/2014/main" id="{C657A92D-7E8A-2146-B267-BEDE48532F37}"/>
                </a:ext>
              </a:extLst>
            </p:cNvPr>
            <p:cNvSpPr/>
            <p:nvPr userDrawn="1"/>
          </p:nvSpPr>
          <p:spPr>
            <a:xfrm rot="10800000">
              <a:off x="8615898" y="5013175"/>
              <a:ext cx="3168734" cy="1584176"/>
            </a:xfrm>
            <a:custGeom>
              <a:avLst/>
              <a:gdLst>
                <a:gd name="connsiteX0" fmla="*/ 0 w 2520264"/>
                <a:gd name="connsiteY0" fmla="*/ 0 h 1259980"/>
                <a:gd name="connsiteX1" fmla="*/ 2520264 w 2520264"/>
                <a:gd name="connsiteY1" fmla="*/ 0 h 1259980"/>
                <a:gd name="connsiteX2" fmla="*/ 2513766 w 2520264"/>
                <a:gd name="connsiteY2" fmla="*/ 128682 h 1259980"/>
                <a:gd name="connsiteX3" fmla="*/ 1260132 w 2520264"/>
                <a:gd name="connsiteY3" fmla="*/ 1259980 h 1259980"/>
                <a:gd name="connsiteX4" fmla="*/ 6498 w 2520264"/>
                <a:gd name="connsiteY4" fmla="*/ 128682 h 1259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264" h="1259980">
                  <a:moveTo>
                    <a:pt x="0" y="0"/>
                  </a:moveTo>
                  <a:lnTo>
                    <a:pt x="2520264" y="0"/>
                  </a:lnTo>
                  <a:lnTo>
                    <a:pt x="2513766" y="128682"/>
                  </a:lnTo>
                  <a:cubicBezTo>
                    <a:pt x="2449235" y="764115"/>
                    <a:pt x="1912591" y="1259980"/>
                    <a:pt x="1260132" y="1259980"/>
                  </a:cubicBezTo>
                  <a:cubicBezTo>
                    <a:pt x="607674" y="1259980"/>
                    <a:pt x="71030" y="764115"/>
                    <a:pt x="6498" y="128682"/>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p>
          </p:txBody>
        </p:sp>
        <p:sp>
          <p:nvSpPr>
            <p:cNvPr id="10" name="Ellipse 9">
              <a:extLst>
                <a:ext uri="{FF2B5EF4-FFF2-40B4-BE49-F238E27FC236}">
                  <a16:creationId xmlns:a16="http://schemas.microsoft.com/office/drawing/2014/main" id="{6BE7DDFD-AB11-AF43-B360-8760E9546E67}"/>
                </a:ext>
              </a:extLst>
            </p:cNvPr>
            <p:cNvSpPr/>
            <p:nvPr userDrawn="1"/>
          </p:nvSpPr>
          <p:spPr>
            <a:xfrm>
              <a:off x="7464152" y="4221087"/>
              <a:ext cx="1584176" cy="158417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grpSp>
      <p:sp>
        <p:nvSpPr>
          <p:cNvPr id="12" name="Espace réservé du texte 4"/>
          <p:cNvSpPr>
            <a:spLocks noGrp="1"/>
          </p:cNvSpPr>
          <p:nvPr>
            <p:ph type="body" sz="quarter" idx="11" hasCustomPrompt="1"/>
          </p:nvPr>
        </p:nvSpPr>
        <p:spPr>
          <a:xfrm>
            <a:off x="1588488" y="2095887"/>
            <a:ext cx="1207301" cy="310793"/>
          </a:xfrm>
          <a:prstGeom prst="roundRect">
            <a:avLst>
              <a:gd name="adj" fmla="val 50000"/>
            </a:avLst>
          </a:prstGeom>
          <a:solidFill>
            <a:schemeClr val="tx1"/>
          </a:solidFill>
          <a:ln>
            <a:noFill/>
          </a:ln>
        </p:spPr>
        <p:txBody>
          <a:bodyPr wrap="none" lIns="108000" tIns="18000" rIns="108000" bIns="18000" anchor="ctr"/>
          <a:lstStyle>
            <a:lvl1pPr marL="0">
              <a:lnSpc>
                <a:spcPct val="100000"/>
              </a:lnSpc>
              <a:buFontTx/>
              <a:buNone/>
              <a:defRPr sz="1200" cap="none">
                <a:solidFill>
                  <a:schemeClr val="bg1"/>
                </a:solidFill>
                <a:latin typeface="+mn-lt"/>
              </a:defRPr>
            </a:lvl1pPr>
            <a:lvl2pPr marL="0">
              <a:lnSpc>
                <a:spcPct val="100000"/>
              </a:lnSpc>
              <a:buFontTx/>
              <a:buNone/>
              <a:defRPr sz="1500" cap="none">
                <a:solidFill>
                  <a:schemeClr val="tx1"/>
                </a:solidFill>
                <a:latin typeface="+mn-lt"/>
              </a:defRPr>
            </a:lvl2pPr>
            <a:lvl3pPr marL="0" indent="0">
              <a:lnSpc>
                <a:spcPct val="100000"/>
              </a:lnSpc>
              <a:buFontTx/>
              <a:buNone/>
              <a:defRPr sz="1500" cap="none">
                <a:solidFill>
                  <a:schemeClr val="tx1"/>
                </a:solidFill>
                <a:latin typeface="+mn-lt"/>
              </a:defRPr>
            </a:lvl3pPr>
            <a:lvl4pPr marL="0">
              <a:lnSpc>
                <a:spcPct val="100000"/>
              </a:lnSpc>
              <a:buFontTx/>
              <a:buNone/>
              <a:defRPr sz="1500" cap="none">
                <a:solidFill>
                  <a:schemeClr val="tx1"/>
                </a:solidFill>
                <a:latin typeface="+mn-lt"/>
              </a:defRPr>
            </a:lvl4pPr>
            <a:lvl5pPr marL="0">
              <a:lnSpc>
                <a:spcPct val="100000"/>
              </a:lnSpc>
              <a:buFontTx/>
              <a:buNone/>
              <a:defRPr sz="1500" cap="none">
                <a:solidFill>
                  <a:schemeClr val="tx1"/>
                </a:solidFill>
                <a:latin typeface="+mn-lt"/>
              </a:defRPr>
            </a:lvl5pPr>
          </a:lstStyle>
          <a:p>
            <a:pPr lvl="0"/>
            <a:r>
              <a:rPr lang="fr-FR"/>
              <a:t>Chapitre 00</a:t>
            </a:r>
          </a:p>
        </p:txBody>
      </p:sp>
      <p:sp>
        <p:nvSpPr>
          <p:cNvPr id="13" name="Espace réservé du texte 4"/>
          <p:cNvSpPr>
            <a:spLocks noGrp="1"/>
          </p:cNvSpPr>
          <p:nvPr>
            <p:ph type="body" sz="quarter" idx="12" hasCustomPrompt="1"/>
          </p:nvPr>
        </p:nvSpPr>
        <p:spPr>
          <a:xfrm>
            <a:off x="1596729" y="2593648"/>
            <a:ext cx="6300000" cy="1123384"/>
          </a:xfrm>
        </p:spPr>
        <p:txBody>
          <a:bodyPr/>
          <a:lstStyle>
            <a:lvl1pPr marL="0">
              <a:lnSpc>
                <a:spcPct val="90000"/>
              </a:lnSpc>
              <a:buFontTx/>
              <a:buNone/>
              <a:defRPr sz="7000" cap="none">
                <a:solidFill>
                  <a:schemeClr val="bg1"/>
                </a:solidFill>
                <a:latin typeface="+mj-lt"/>
              </a:defRPr>
            </a:lvl1pPr>
            <a:lvl2pPr marL="0">
              <a:lnSpc>
                <a:spcPct val="100000"/>
              </a:lnSpc>
              <a:buFontTx/>
              <a:buNone/>
              <a:defRPr sz="1000" cap="all" baseline="0">
                <a:solidFill>
                  <a:schemeClr val="bg1"/>
                </a:solidFill>
                <a:latin typeface="+mn-lt"/>
              </a:defRPr>
            </a:lvl2pPr>
            <a:lvl3pPr marL="0" indent="0">
              <a:lnSpc>
                <a:spcPct val="100000"/>
              </a:lnSpc>
              <a:buFontTx/>
              <a:buNone/>
              <a:defRPr sz="1500" cap="none">
                <a:solidFill>
                  <a:schemeClr val="tx1"/>
                </a:solidFill>
                <a:latin typeface="+mn-lt"/>
              </a:defRPr>
            </a:lvl3pPr>
            <a:lvl4pPr marL="0">
              <a:lnSpc>
                <a:spcPct val="100000"/>
              </a:lnSpc>
              <a:buFontTx/>
              <a:buNone/>
              <a:defRPr sz="1500" cap="none">
                <a:solidFill>
                  <a:schemeClr val="tx1"/>
                </a:solidFill>
                <a:latin typeface="+mn-lt"/>
              </a:defRPr>
            </a:lvl4pPr>
            <a:lvl5pPr marL="0">
              <a:lnSpc>
                <a:spcPct val="100000"/>
              </a:lnSpc>
              <a:buFontTx/>
              <a:buNone/>
              <a:defRPr sz="1500" cap="none">
                <a:solidFill>
                  <a:schemeClr val="tx1"/>
                </a:solidFill>
                <a:latin typeface="+mn-lt"/>
              </a:defRPr>
            </a:lvl5pPr>
          </a:lstStyle>
          <a:p>
            <a:pPr lvl="0"/>
            <a:r>
              <a:rPr lang="fr-FR"/>
              <a:t>Titre</a:t>
            </a:r>
          </a:p>
          <a:p>
            <a:pPr lvl="1"/>
            <a:r>
              <a:rPr lang="fr-FR"/>
              <a:t>SOUS-TITRE</a:t>
            </a:r>
          </a:p>
        </p:txBody>
      </p:sp>
    </p:spTree>
    <p:extLst>
      <p:ext uri="{BB962C8B-B14F-4D97-AF65-F5344CB8AC3E}">
        <p14:creationId xmlns:p14="http://schemas.microsoft.com/office/powerpoint/2010/main" val="3303847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Ouverture illustrée 1">
    <p:spTree>
      <p:nvGrpSpPr>
        <p:cNvPr id="1" name=""/>
        <p:cNvGrpSpPr/>
        <p:nvPr/>
      </p:nvGrpSpPr>
      <p:grpSpPr>
        <a:xfrm>
          <a:off x="0" y="0"/>
          <a:ext cx="0" cy="0"/>
          <a:chOff x="0" y="0"/>
          <a:chExt cx="0" cy="0"/>
        </a:xfrm>
      </p:grpSpPr>
      <p:sp>
        <p:nvSpPr>
          <p:cNvPr id="16" name="Espace réservé pour une image  15"/>
          <p:cNvSpPr>
            <a:spLocks noGrp="1" noChangeAspect="1"/>
          </p:cNvSpPr>
          <p:nvPr>
            <p:ph type="pic" sz="quarter" idx="10"/>
          </p:nvPr>
        </p:nvSpPr>
        <p:spPr>
          <a:xfrm>
            <a:off x="6888087" y="151513"/>
            <a:ext cx="3322219" cy="3312754"/>
          </a:xfrm>
          <a:custGeom>
            <a:avLst/>
            <a:gdLst>
              <a:gd name="connsiteX0" fmla="*/ 3322219 w 6624000"/>
              <a:gd name="connsiteY0" fmla="*/ 6623984 h 6624000"/>
              <a:gd name="connsiteX1" fmla="*/ 973411 w 6624000"/>
              <a:gd name="connsiteY1" fmla="*/ 5657281 h 6624000"/>
              <a:gd name="connsiteX2" fmla="*/ 0 w 6624000"/>
              <a:gd name="connsiteY2" fmla="*/ 3311245 h 6624000"/>
              <a:gd name="connsiteX3" fmla="*/ 3312000 w 6624000"/>
              <a:gd name="connsiteY3" fmla="*/ 3312000 h 6624000"/>
              <a:gd name="connsiteX4" fmla="*/ 3322219 w 6624000"/>
              <a:gd name="connsiteY4" fmla="*/ 6623984 h 6624000"/>
              <a:gd name="connsiteX0" fmla="*/ 3322219 w 3322219"/>
              <a:gd name="connsiteY0" fmla="*/ 3312739 h 3312754"/>
              <a:gd name="connsiteX1" fmla="*/ 973411 w 3322219"/>
              <a:gd name="connsiteY1" fmla="*/ 2346036 h 3312754"/>
              <a:gd name="connsiteX2" fmla="*/ 0 w 3322219"/>
              <a:gd name="connsiteY2" fmla="*/ 0 h 3312754"/>
              <a:gd name="connsiteX3" fmla="*/ 3312000 w 3322219"/>
              <a:gd name="connsiteY3" fmla="*/ 755 h 3312754"/>
              <a:gd name="connsiteX4" fmla="*/ 3322219 w 3322219"/>
              <a:gd name="connsiteY4" fmla="*/ 3312739 h 3312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9" h="3312754">
                <a:moveTo>
                  <a:pt x="3322219" y="3312739"/>
                </a:moveTo>
                <a:cubicBezTo>
                  <a:pt x="2441925" y="3315455"/>
                  <a:pt x="1596765" y="2967611"/>
                  <a:pt x="973411" y="2346036"/>
                </a:cubicBezTo>
                <a:cubicBezTo>
                  <a:pt x="350057" y="1724461"/>
                  <a:pt x="-200" y="880299"/>
                  <a:pt x="0" y="0"/>
                </a:cubicBezTo>
                <a:lnTo>
                  <a:pt x="3312000" y="755"/>
                </a:lnTo>
                <a:cubicBezTo>
                  <a:pt x="3315406" y="1104750"/>
                  <a:pt x="3318813" y="2208744"/>
                  <a:pt x="3322219" y="3312739"/>
                </a:cubicBezTo>
                <a:close/>
              </a:path>
            </a:pathLst>
          </a:custGeom>
          <a:solidFill>
            <a:schemeClr val="accent4"/>
          </a:solidFill>
          <a:ln>
            <a:noFill/>
          </a:ln>
        </p:spPr>
        <p:txBody>
          <a:bodyPr anchor="ctr">
            <a:noAutofit/>
          </a:bodyPr>
          <a:lstStyle>
            <a:lvl1pPr algn="ctr">
              <a:defRPr sz="1000" cap="none" baseline="0">
                <a:solidFill>
                  <a:schemeClr val="tx1"/>
                </a:solidFill>
                <a:latin typeface="+mn-lt"/>
              </a:defRPr>
            </a:lvl1pPr>
          </a:lstStyle>
          <a:p>
            <a:r>
              <a:rPr lang="fr-FR"/>
              <a:t>Cliquez sur l'icône pour ajouter une image</a:t>
            </a:r>
          </a:p>
        </p:txBody>
      </p:sp>
      <p:sp>
        <p:nvSpPr>
          <p:cNvPr id="2" name="Titre 1"/>
          <p:cNvSpPr>
            <a:spLocks noGrp="1"/>
          </p:cNvSpPr>
          <p:nvPr>
            <p:ph type="ctrTitle"/>
          </p:nvPr>
        </p:nvSpPr>
        <p:spPr>
          <a:xfrm>
            <a:off x="1019175" y="1742716"/>
            <a:ext cx="5760000" cy="1846659"/>
          </a:xfrm>
        </p:spPr>
        <p:txBody>
          <a:bodyPr anchor="b"/>
          <a:lstStyle>
            <a:lvl1pPr algn="l">
              <a:defRPr sz="6000"/>
            </a:lvl1pPr>
          </a:lstStyle>
          <a:p>
            <a:r>
              <a:rPr lang="fr-FR"/>
              <a:t>Modifiez le style du titre</a:t>
            </a:r>
          </a:p>
        </p:txBody>
      </p:sp>
      <p:sp>
        <p:nvSpPr>
          <p:cNvPr id="3" name="Sous-titre 2"/>
          <p:cNvSpPr>
            <a:spLocks noGrp="1"/>
          </p:cNvSpPr>
          <p:nvPr>
            <p:ph type="subTitle" idx="1"/>
          </p:nvPr>
        </p:nvSpPr>
        <p:spPr>
          <a:xfrm>
            <a:off x="1019175" y="3723537"/>
            <a:ext cx="5760000" cy="221599"/>
          </a:xfrm>
        </p:spPr>
        <p:txBody>
          <a:bodyPr/>
          <a:lstStyle>
            <a:lvl1pPr marL="0" indent="0" algn="l">
              <a:lnSpc>
                <a:spcPct val="120000"/>
              </a:lnSpc>
              <a:buNone/>
              <a:defRPr sz="12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11" name="Forme libre 10">
            <a:extLst>
              <a:ext uri="{FF2B5EF4-FFF2-40B4-BE49-F238E27FC236}">
                <a16:creationId xmlns:a16="http://schemas.microsoft.com/office/drawing/2014/main" id="{09BCF8BF-482C-E04D-8853-7415BC977FF2}"/>
              </a:ext>
            </a:extLst>
          </p:cNvPr>
          <p:cNvSpPr/>
          <p:nvPr userDrawn="1"/>
        </p:nvSpPr>
        <p:spPr>
          <a:xfrm rot="16200000">
            <a:off x="9622608" y="2683009"/>
            <a:ext cx="2984323" cy="1491982"/>
          </a:xfrm>
          <a:custGeom>
            <a:avLst/>
            <a:gdLst>
              <a:gd name="connsiteX0" fmla="*/ 0 w 2520264"/>
              <a:gd name="connsiteY0" fmla="*/ 0 h 1259980"/>
              <a:gd name="connsiteX1" fmla="*/ 2520264 w 2520264"/>
              <a:gd name="connsiteY1" fmla="*/ 0 h 1259980"/>
              <a:gd name="connsiteX2" fmla="*/ 2513766 w 2520264"/>
              <a:gd name="connsiteY2" fmla="*/ 128682 h 1259980"/>
              <a:gd name="connsiteX3" fmla="*/ 1260132 w 2520264"/>
              <a:gd name="connsiteY3" fmla="*/ 1259980 h 1259980"/>
              <a:gd name="connsiteX4" fmla="*/ 6498 w 2520264"/>
              <a:gd name="connsiteY4" fmla="*/ 128682 h 1259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264" h="1259980">
                <a:moveTo>
                  <a:pt x="0" y="0"/>
                </a:moveTo>
                <a:lnTo>
                  <a:pt x="2520264" y="0"/>
                </a:lnTo>
                <a:lnTo>
                  <a:pt x="2513766" y="128682"/>
                </a:lnTo>
                <a:cubicBezTo>
                  <a:pt x="2449235" y="764115"/>
                  <a:pt x="1912591" y="1259980"/>
                  <a:pt x="1260132" y="1259980"/>
                </a:cubicBezTo>
                <a:cubicBezTo>
                  <a:pt x="607674" y="1259980"/>
                  <a:pt x="71030" y="764115"/>
                  <a:pt x="6498" y="1286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solidFill>
                <a:srgbClr val="FFC000"/>
              </a:solidFill>
            </a:endParaRPr>
          </a:p>
        </p:txBody>
      </p:sp>
      <p:sp>
        <p:nvSpPr>
          <p:cNvPr id="12" name="Forme libre 11">
            <a:extLst>
              <a:ext uri="{FF2B5EF4-FFF2-40B4-BE49-F238E27FC236}">
                <a16:creationId xmlns:a16="http://schemas.microsoft.com/office/drawing/2014/main" id="{30E0F1D5-98AF-C547-AAF5-A5D52568C137}"/>
              </a:ext>
            </a:extLst>
          </p:cNvPr>
          <p:cNvSpPr/>
          <p:nvPr userDrawn="1"/>
        </p:nvSpPr>
        <p:spPr>
          <a:xfrm rot="16200000">
            <a:off x="10368680" y="5080514"/>
            <a:ext cx="1632077" cy="1631880"/>
          </a:xfrm>
          <a:custGeom>
            <a:avLst/>
            <a:gdLst>
              <a:gd name="connsiteX0" fmla="*/ 0 w 1260132"/>
              <a:gd name="connsiteY0" fmla="*/ 0 h 1259980"/>
              <a:gd name="connsiteX1" fmla="*/ 1260132 w 1260132"/>
              <a:gd name="connsiteY1" fmla="*/ 0 h 1259980"/>
              <a:gd name="connsiteX2" fmla="*/ 1260132 w 1260132"/>
              <a:gd name="connsiteY2" fmla="*/ 1259980 h 1259980"/>
              <a:gd name="connsiteX3" fmla="*/ 6498 w 1260132"/>
              <a:gd name="connsiteY3" fmla="*/ 128682 h 1259980"/>
            </a:gdLst>
            <a:ahLst/>
            <a:cxnLst>
              <a:cxn ang="0">
                <a:pos x="connsiteX0" y="connsiteY0"/>
              </a:cxn>
              <a:cxn ang="0">
                <a:pos x="connsiteX1" y="connsiteY1"/>
              </a:cxn>
              <a:cxn ang="0">
                <a:pos x="connsiteX2" y="connsiteY2"/>
              </a:cxn>
              <a:cxn ang="0">
                <a:pos x="connsiteX3" y="connsiteY3"/>
              </a:cxn>
            </a:cxnLst>
            <a:rect l="l" t="t" r="r" b="b"/>
            <a:pathLst>
              <a:path w="1260132" h="1259980">
                <a:moveTo>
                  <a:pt x="0" y="0"/>
                </a:moveTo>
                <a:lnTo>
                  <a:pt x="1260132" y="0"/>
                </a:lnTo>
                <a:lnTo>
                  <a:pt x="1260132" y="1259980"/>
                </a:lnTo>
                <a:cubicBezTo>
                  <a:pt x="607674" y="1259980"/>
                  <a:pt x="71030" y="764115"/>
                  <a:pt x="6498" y="1286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p>
        </p:txBody>
      </p:sp>
      <p:sp>
        <p:nvSpPr>
          <p:cNvPr id="13" name="Ellipse 12">
            <a:extLst>
              <a:ext uri="{FF2B5EF4-FFF2-40B4-BE49-F238E27FC236}">
                <a16:creationId xmlns:a16="http://schemas.microsoft.com/office/drawing/2014/main" id="{3502295C-6A64-A640-ADF0-C0B6256BCECD}"/>
              </a:ext>
            </a:extLst>
          </p:cNvPr>
          <p:cNvSpPr/>
          <p:nvPr userDrawn="1"/>
        </p:nvSpPr>
        <p:spPr>
          <a:xfrm>
            <a:off x="10368778" y="978523"/>
            <a:ext cx="841482" cy="8414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
        <p:nvSpPr>
          <p:cNvPr id="14" name="Larme 13">
            <a:extLst>
              <a:ext uri="{FF2B5EF4-FFF2-40B4-BE49-F238E27FC236}">
                <a16:creationId xmlns:a16="http://schemas.microsoft.com/office/drawing/2014/main" id="{881F7AFE-B79D-764F-B6EE-576004AFD503}"/>
              </a:ext>
            </a:extLst>
          </p:cNvPr>
          <p:cNvSpPr/>
          <p:nvPr userDrawn="1"/>
        </p:nvSpPr>
        <p:spPr>
          <a:xfrm rot="10800000" flipH="1" flipV="1">
            <a:off x="8896346" y="3607484"/>
            <a:ext cx="1313678" cy="1313678"/>
          </a:xfrm>
          <a:prstGeom prst="teardrop">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484" y="4824000"/>
            <a:ext cx="2792228" cy="1414800"/>
          </a:xfrm>
          <a:prstGeom prst="rect">
            <a:avLst/>
          </a:prstGeom>
        </p:spPr>
      </p:pic>
    </p:spTree>
    <p:extLst>
      <p:ext uri="{BB962C8B-B14F-4D97-AF65-F5344CB8AC3E}">
        <p14:creationId xmlns:p14="http://schemas.microsoft.com/office/powerpoint/2010/main" val="32081461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fr-FR"/>
              <a:t>Cybersécurité chez APRIL</a:t>
            </a:r>
          </a:p>
        </p:txBody>
      </p:sp>
      <p:sp>
        <p:nvSpPr>
          <p:cNvPr id="8" name="Espace réservé du texte 7"/>
          <p:cNvSpPr>
            <a:spLocks noGrp="1"/>
          </p:cNvSpPr>
          <p:nvPr>
            <p:ph type="body" sz="quarter" idx="12"/>
          </p:nvPr>
        </p:nvSpPr>
        <p:spPr>
          <a:xfrm>
            <a:off x="1019175" y="2420938"/>
            <a:ext cx="10333038" cy="1006045"/>
          </a:xfrm>
        </p:spPr>
        <p:txBody>
          <a:bodyPr/>
          <a:lstStyle/>
          <a:p>
            <a:pPr lvl="0"/>
            <a:r>
              <a:rPr lang="fr-FR"/>
              <a:t>Cliquez pour modifier les styles du texte du masque</a:t>
            </a:r>
          </a:p>
          <a:p>
            <a:pPr lvl="1"/>
            <a:r>
              <a:rPr lang="fr-FR"/>
              <a:t>Deuxième niveau</a:t>
            </a:r>
          </a:p>
          <a:p>
            <a:pPr lvl="2"/>
            <a:r>
              <a:rPr lang="fr-FR"/>
              <a:t>Troisième niveau</a:t>
            </a:r>
          </a:p>
        </p:txBody>
      </p:sp>
      <p:sp>
        <p:nvSpPr>
          <p:cNvPr id="9" name="Espace réservé du texte 4"/>
          <p:cNvSpPr>
            <a:spLocks noGrp="1"/>
          </p:cNvSpPr>
          <p:nvPr>
            <p:ph type="body" sz="quarter" idx="13" hasCustomPrompt="1"/>
          </p:nvPr>
        </p:nvSpPr>
        <p:spPr>
          <a:xfrm>
            <a:off x="1028031" y="656692"/>
            <a:ext cx="4716463" cy="200055"/>
          </a:xfrm>
        </p:spPr>
        <p:txBody>
          <a:bodyPr>
            <a:spAutoFit/>
          </a:bodyPr>
          <a:lstStyle>
            <a:lvl1pPr marL="0">
              <a:lnSpc>
                <a:spcPct val="100000"/>
              </a:lnSpc>
              <a:buFontTx/>
              <a:buNone/>
              <a:defRPr sz="1300" cap="all" baseline="0">
                <a:solidFill>
                  <a:schemeClr val="tx1"/>
                </a:solidFill>
                <a:latin typeface="+mn-lt"/>
              </a:defRPr>
            </a:lvl1pPr>
            <a:lvl2pPr marL="0">
              <a:buFontTx/>
              <a:buNone/>
              <a:defRPr sz="1500" cap="none">
                <a:solidFill>
                  <a:schemeClr val="tx1"/>
                </a:solidFill>
                <a:latin typeface="+mn-lt"/>
              </a:defRPr>
            </a:lvl2pPr>
            <a:lvl3pPr marL="0" indent="0">
              <a:buFontTx/>
              <a:buNone/>
              <a:defRPr sz="1500" cap="none">
                <a:solidFill>
                  <a:schemeClr val="tx1"/>
                </a:solidFill>
                <a:latin typeface="+mn-lt"/>
              </a:defRPr>
            </a:lvl3pPr>
            <a:lvl4pPr marL="0">
              <a:buFontTx/>
              <a:buNone/>
              <a:defRPr sz="1500" cap="none">
                <a:solidFill>
                  <a:schemeClr val="tx1"/>
                </a:solidFill>
                <a:latin typeface="+mn-lt"/>
              </a:defRPr>
            </a:lvl4pPr>
            <a:lvl5pPr marL="0">
              <a:buFontTx/>
              <a:buNone/>
              <a:defRPr sz="1500" cap="none">
                <a:solidFill>
                  <a:schemeClr val="tx1"/>
                </a:solidFill>
                <a:latin typeface="+mn-lt"/>
              </a:defRPr>
            </a:lvl5pPr>
          </a:lstStyle>
          <a:p>
            <a:pPr lvl="0"/>
            <a:r>
              <a:rPr lang="fr-FR"/>
              <a:t>SURTITRE</a:t>
            </a:r>
          </a:p>
        </p:txBody>
      </p:sp>
    </p:spTree>
    <p:extLst>
      <p:ext uri="{BB962C8B-B14F-4D97-AF65-F5344CB8AC3E}">
        <p14:creationId xmlns:p14="http://schemas.microsoft.com/office/powerpoint/2010/main" val="4592922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e 2 colonn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fr-FR"/>
              <a:t>Cybersécurité chez APRIL</a:t>
            </a:r>
          </a:p>
        </p:txBody>
      </p:sp>
      <p:sp>
        <p:nvSpPr>
          <p:cNvPr id="8" name="Espace réservé du texte 7"/>
          <p:cNvSpPr>
            <a:spLocks noGrp="1"/>
          </p:cNvSpPr>
          <p:nvPr>
            <p:ph type="body" sz="quarter" idx="12"/>
          </p:nvPr>
        </p:nvSpPr>
        <p:spPr>
          <a:xfrm>
            <a:off x="1019175" y="2420938"/>
            <a:ext cx="10333038" cy="1038746"/>
          </a:xfrm>
        </p:spPr>
        <p:txBody>
          <a:bodyPr numCol="2" spcCol="360000">
            <a:spAutoFit/>
          </a:bodyPr>
          <a:lstStyle/>
          <a:p>
            <a:pPr lvl="0"/>
            <a:r>
              <a:rPr lang="fr-FR"/>
              <a:t>Cliquez pour modifier les styles du texte du masque</a:t>
            </a:r>
          </a:p>
          <a:p>
            <a:pPr lvl="1"/>
            <a:r>
              <a:rPr lang="fr-FR"/>
              <a:t>Deuxième niveau</a:t>
            </a:r>
          </a:p>
          <a:p>
            <a:pPr lvl="2"/>
            <a:r>
              <a:rPr lang="fr-FR"/>
              <a:t>Troisième niveau</a:t>
            </a:r>
          </a:p>
        </p:txBody>
      </p:sp>
      <p:sp>
        <p:nvSpPr>
          <p:cNvPr id="9" name="Espace réservé du texte 4"/>
          <p:cNvSpPr>
            <a:spLocks noGrp="1"/>
          </p:cNvSpPr>
          <p:nvPr>
            <p:ph type="body" sz="quarter" idx="13" hasCustomPrompt="1"/>
          </p:nvPr>
        </p:nvSpPr>
        <p:spPr>
          <a:xfrm>
            <a:off x="1028031" y="656692"/>
            <a:ext cx="4716463" cy="200055"/>
          </a:xfrm>
        </p:spPr>
        <p:txBody>
          <a:bodyPr>
            <a:spAutoFit/>
          </a:bodyPr>
          <a:lstStyle>
            <a:lvl1pPr marL="0">
              <a:lnSpc>
                <a:spcPct val="100000"/>
              </a:lnSpc>
              <a:buFontTx/>
              <a:buNone/>
              <a:defRPr sz="1300" cap="all" baseline="0">
                <a:solidFill>
                  <a:schemeClr val="tx1"/>
                </a:solidFill>
                <a:latin typeface="+mn-lt"/>
              </a:defRPr>
            </a:lvl1pPr>
            <a:lvl2pPr marL="0">
              <a:buFontTx/>
              <a:buNone/>
              <a:defRPr sz="1500" cap="none">
                <a:solidFill>
                  <a:schemeClr val="tx1"/>
                </a:solidFill>
                <a:latin typeface="+mn-lt"/>
              </a:defRPr>
            </a:lvl2pPr>
            <a:lvl3pPr marL="0" indent="0">
              <a:buFontTx/>
              <a:buNone/>
              <a:defRPr sz="1500" cap="none">
                <a:solidFill>
                  <a:schemeClr val="tx1"/>
                </a:solidFill>
                <a:latin typeface="+mn-lt"/>
              </a:defRPr>
            </a:lvl3pPr>
            <a:lvl4pPr marL="0">
              <a:buFontTx/>
              <a:buNone/>
              <a:defRPr sz="1500" cap="none">
                <a:solidFill>
                  <a:schemeClr val="tx1"/>
                </a:solidFill>
                <a:latin typeface="+mn-lt"/>
              </a:defRPr>
            </a:lvl4pPr>
            <a:lvl5pPr marL="0">
              <a:buFontTx/>
              <a:buNone/>
              <a:defRPr sz="1500" cap="none">
                <a:solidFill>
                  <a:schemeClr val="tx1"/>
                </a:solidFill>
                <a:latin typeface="+mn-lt"/>
              </a:defRPr>
            </a:lvl5pPr>
          </a:lstStyle>
          <a:p>
            <a:pPr lvl="0"/>
            <a:r>
              <a:rPr lang="fr-FR"/>
              <a:t>SURTITRE</a:t>
            </a:r>
          </a:p>
        </p:txBody>
      </p:sp>
    </p:spTree>
    <p:extLst>
      <p:ext uri="{BB962C8B-B14F-4D97-AF65-F5344CB8AC3E}">
        <p14:creationId xmlns:p14="http://schemas.microsoft.com/office/powerpoint/2010/main" val="37111485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e + Visuel 1">
    <p:spTree>
      <p:nvGrpSpPr>
        <p:cNvPr id="1" name=""/>
        <p:cNvGrpSpPr/>
        <p:nvPr/>
      </p:nvGrpSpPr>
      <p:grpSpPr>
        <a:xfrm>
          <a:off x="0" y="0"/>
          <a:ext cx="0" cy="0"/>
          <a:chOff x="0" y="0"/>
          <a:chExt cx="0" cy="0"/>
        </a:xfrm>
      </p:grpSpPr>
      <p:sp>
        <p:nvSpPr>
          <p:cNvPr id="2" name="Titre 1"/>
          <p:cNvSpPr>
            <a:spLocks noGrp="1"/>
          </p:cNvSpPr>
          <p:nvPr>
            <p:ph type="title"/>
          </p:nvPr>
        </p:nvSpPr>
        <p:spPr>
          <a:xfrm>
            <a:off x="1019175" y="901986"/>
            <a:ext cx="5760000" cy="677108"/>
          </a:xfrm>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fr-FR"/>
              <a:t>Cybersécurité chez APRIL</a:t>
            </a:r>
          </a:p>
        </p:txBody>
      </p:sp>
      <p:sp>
        <p:nvSpPr>
          <p:cNvPr id="8" name="Espace réservé du texte 7"/>
          <p:cNvSpPr>
            <a:spLocks noGrp="1"/>
          </p:cNvSpPr>
          <p:nvPr>
            <p:ph type="body" sz="quarter" idx="12"/>
          </p:nvPr>
        </p:nvSpPr>
        <p:spPr>
          <a:xfrm>
            <a:off x="1019175" y="2420938"/>
            <a:ext cx="5760000" cy="1006045"/>
          </a:xfrm>
        </p:spPr>
        <p:txBody>
          <a:bodyPr/>
          <a:lstStyle/>
          <a:p>
            <a:pPr lvl="0"/>
            <a:r>
              <a:rPr lang="fr-FR"/>
              <a:t>Cliquez pour modifier les styles du texte du masque</a:t>
            </a:r>
          </a:p>
          <a:p>
            <a:pPr lvl="1"/>
            <a:r>
              <a:rPr lang="fr-FR"/>
              <a:t>Deuxième niveau</a:t>
            </a:r>
          </a:p>
          <a:p>
            <a:pPr lvl="2"/>
            <a:r>
              <a:rPr lang="fr-FR"/>
              <a:t>Troisième niveau</a:t>
            </a:r>
          </a:p>
        </p:txBody>
      </p:sp>
      <p:sp>
        <p:nvSpPr>
          <p:cNvPr id="9" name="Espace réservé du texte 4"/>
          <p:cNvSpPr>
            <a:spLocks noGrp="1"/>
          </p:cNvSpPr>
          <p:nvPr>
            <p:ph type="body" sz="quarter" idx="13" hasCustomPrompt="1"/>
          </p:nvPr>
        </p:nvSpPr>
        <p:spPr>
          <a:xfrm>
            <a:off x="1028031" y="656692"/>
            <a:ext cx="4716463" cy="200055"/>
          </a:xfrm>
        </p:spPr>
        <p:txBody>
          <a:bodyPr>
            <a:spAutoFit/>
          </a:bodyPr>
          <a:lstStyle>
            <a:lvl1pPr marL="0">
              <a:lnSpc>
                <a:spcPct val="100000"/>
              </a:lnSpc>
              <a:buFontTx/>
              <a:buNone/>
              <a:defRPr sz="1300" cap="all" baseline="0">
                <a:solidFill>
                  <a:schemeClr val="tx1"/>
                </a:solidFill>
                <a:latin typeface="+mn-lt"/>
              </a:defRPr>
            </a:lvl1pPr>
            <a:lvl2pPr marL="0">
              <a:buFontTx/>
              <a:buNone/>
              <a:defRPr sz="1500" cap="none">
                <a:solidFill>
                  <a:schemeClr val="tx1"/>
                </a:solidFill>
                <a:latin typeface="+mn-lt"/>
              </a:defRPr>
            </a:lvl2pPr>
            <a:lvl3pPr marL="0" indent="0">
              <a:buFontTx/>
              <a:buNone/>
              <a:defRPr sz="1500" cap="none">
                <a:solidFill>
                  <a:schemeClr val="tx1"/>
                </a:solidFill>
                <a:latin typeface="+mn-lt"/>
              </a:defRPr>
            </a:lvl3pPr>
            <a:lvl4pPr marL="0">
              <a:buFontTx/>
              <a:buNone/>
              <a:defRPr sz="1500" cap="none">
                <a:solidFill>
                  <a:schemeClr val="tx1"/>
                </a:solidFill>
                <a:latin typeface="+mn-lt"/>
              </a:defRPr>
            </a:lvl4pPr>
            <a:lvl5pPr marL="0">
              <a:buFontTx/>
              <a:buNone/>
              <a:defRPr sz="1500" cap="none">
                <a:solidFill>
                  <a:schemeClr val="tx1"/>
                </a:solidFill>
                <a:latin typeface="+mn-lt"/>
              </a:defRPr>
            </a:lvl5pPr>
          </a:lstStyle>
          <a:p>
            <a:pPr lvl="0"/>
            <a:r>
              <a:rPr lang="fr-FR"/>
              <a:t>SURTITRE</a:t>
            </a:r>
          </a:p>
        </p:txBody>
      </p:sp>
      <p:sp>
        <p:nvSpPr>
          <p:cNvPr id="7" name="Espace réservé pour une image  6"/>
          <p:cNvSpPr>
            <a:spLocks noGrp="1"/>
          </p:cNvSpPr>
          <p:nvPr>
            <p:ph type="pic" sz="quarter" idx="15"/>
          </p:nvPr>
        </p:nvSpPr>
        <p:spPr>
          <a:xfrm>
            <a:off x="7751763" y="1700213"/>
            <a:ext cx="3816350" cy="3565525"/>
          </a:xfrm>
          <a:pattFill prst="openDmnd">
            <a:fgClr>
              <a:schemeClr val="bg2"/>
            </a:fgClr>
            <a:bgClr>
              <a:schemeClr val="bg1"/>
            </a:bgClr>
          </a:pattFill>
        </p:spPr>
        <p:txBody>
          <a:bodyPr anchor="ctr">
            <a:noAutofit/>
          </a:bodyPr>
          <a:lstStyle>
            <a:lvl1pPr algn="ctr">
              <a:defRPr sz="1000" cap="none" baseline="0">
                <a:solidFill>
                  <a:schemeClr val="tx1"/>
                </a:solidFill>
                <a:latin typeface="+mn-lt"/>
              </a:defRPr>
            </a:lvl1pPr>
          </a:lstStyle>
          <a:p>
            <a:r>
              <a:rPr lang="fr-FR"/>
              <a:t>Cliquez sur l'icône pour ajouter une image</a:t>
            </a:r>
          </a:p>
        </p:txBody>
      </p:sp>
      <p:sp>
        <p:nvSpPr>
          <p:cNvPr id="10" name="Ellipse 9">
            <a:extLst>
              <a:ext uri="{FF2B5EF4-FFF2-40B4-BE49-F238E27FC236}">
                <a16:creationId xmlns:a16="http://schemas.microsoft.com/office/drawing/2014/main" id="{67EC6327-BF3C-6540-823F-EA7D28A47035}"/>
              </a:ext>
            </a:extLst>
          </p:cNvPr>
          <p:cNvSpPr/>
          <p:nvPr userDrawn="1"/>
        </p:nvSpPr>
        <p:spPr>
          <a:xfrm>
            <a:off x="7735528" y="5356753"/>
            <a:ext cx="1456816" cy="14568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
        <p:nvSpPr>
          <p:cNvPr id="11" name="Forme libre 10">
            <a:extLst>
              <a:ext uri="{FF2B5EF4-FFF2-40B4-BE49-F238E27FC236}">
                <a16:creationId xmlns:a16="http://schemas.microsoft.com/office/drawing/2014/main" id="{E3DA5077-DC1D-024E-B3CB-FBB86E735944}"/>
              </a:ext>
            </a:extLst>
          </p:cNvPr>
          <p:cNvSpPr/>
          <p:nvPr userDrawn="1"/>
        </p:nvSpPr>
        <p:spPr>
          <a:xfrm>
            <a:off x="9120336" y="5349359"/>
            <a:ext cx="1728192" cy="863991"/>
          </a:xfrm>
          <a:custGeom>
            <a:avLst/>
            <a:gdLst>
              <a:gd name="connsiteX0" fmla="*/ 0 w 2520264"/>
              <a:gd name="connsiteY0" fmla="*/ 0 h 1259980"/>
              <a:gd name="connsiteX1" fmla="*/ 2520264 w 2520264"/>
              <a:gd name="connsiteY1" fmla="*/ 0 h 1259980"/>
              <a:gd name="connsiteX2" fmla="*/ 2513766 w 2520264"/>
              <a:gd name="connsiteY2" fmla="*/ 128682 h 1259980"/>
              <a:gd name="connsiteX3" fmla="*/ 1260132 w 2520264"/>
              <a:gd name="connsiteY3" fmla="*/ 1259980 h 1259980"/>
              <a:gd name="connsiteX4" fmla="*/ 6498 w 2520264"/>
              <a:gd name="connsiteY4" fmla="*/ 128682 h 1259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264" h="1259980">
                <a:moveTo>
                  <a:pt x="0" y="0"/>
                </a:moveTo>
                <a:lnTo>
                  <a:pt x="2520264" y="0"/>
                </a:lnTo>
                <a:lnTo>
                  <a:pt x="2513766" y="128682"/>
                </a:lnTo>
                <a:cubicBezTo>
                  <a:pt x="2449235" y="764115"/>
                  <a:pt x="1912591" y="1259980"/>
                  <a:pt x="1260132" y="1259980"/>
                </a:cubicBezTo>
                <a:cubicBezTo>
                  <a:pt x="607674" y="1259980"/>
                  <a:pt x="71030" y="764115"/>
                  <a:pt x="6498" y="1286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solidFill>
                <a:srgbClr val="FFC000"/>
              </a:solidFill>
            </a:endParaRPr>
          </a:p>
        </p:txBody>
      </p:sp>
      <p:sp>
        <p:nvSpPr>
          <p:cNvPr id="12" name="Forme libre 11">
            <a:extLst>
              <a:ext uri="{FF2B5EF4-FFF2-40B4-BE49-F238E27FC236}">
                <a16:creationId xmlns:a16="http://schemas.microsoft.com/office/drawing/2014/main" id="{8A4C918B-F1B2-FE43-88C7-714514C0FA17}"/>
              </a:ext>
            </a:extLst>
          </p:cNvPr>
          <p:cNvSpPr/>
          <p:nvPr userDrawn="1"/>
        </p:nvSpPr>
        <p:spPr>
          <a:xfrm rot="5400000">
            <a:off x="10807633" y="244625"/>
            <a:ext cx="1425261" cy="1343472"/>
          </a:xfrm>
          <a:custGeom>
            <a:avLst/>
            <a:gdLst>
              <a:gd name="connsiteX0" fmla="*/ 0 w 1260132"/>
              <a:gd name="connsiteY0" fmla="*/ 0 h 1259980"/>
              <a:gd name="connsiteX1" fmla="*/ 1260132 w 1260132"/>
              <a:gd name="connsiteY1" fmla="*/ 0 h 1259980"/>
              <a:gd name="connsiteX2" fmla="*/ 1260132 w 1260132"/>
              <a:gd name="connsiteY2" fmla="*/ 1259980 h 1259980"/>
              <a:gd name="connsiteX3" fmla="*/ 6498 w 1260132"/>
              <a:gd name="connsiteY3" fmla="*/ 128682 h 1259980"/>
            </a:gdLst>
            <a:ahLst/>
            <a:cxnLst>
              <a:cxn ang="0">
                <a:pos x="connsiteX0" y="connsiteY0"/>
              </a:cxn>
              <a:cxn ang="0">
                <a:pos x="connsiteX1" y="connsiteY1"/>
              </a:cxn>
              <a:cxn ang="0">
                <a:pos x="connsiteX2" y="connsiteY2"/>
              </a:cxn>
              <a:cxn ang="0">
                <a:pos x="connsiteX3" y="connsiteY3"/>
              </a:cxn>
            </a:cxnLst>
            <a:rect l="l" t="t" r="r" b="b"/>
            <a:pathLst>
              <a:path w="1260132" h="1259980">
                <a:moveTo>
                  <a:pt x="0" y="0"/>
                </a:moveTo>
                <a:lnTo>
                  <a:pt x="1260132" y="0"/>
                </a:lnTo>
                <a:lnTo>
                  <a:pt x="1260132" y="1259980"/>
                </a:lnTo>
                <a:cubicBezTo>
                  <a:pt x="607674" y="1259980"/>
                  <a:pt x="71030" y="764115"/>
                  <a:pt x="6498" y="128682"/>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p>
        </p:txBody>
      </p:sp>
    </p:spTree>
    <p:extLst>
      <p:ext uri="{BB962C8B-B14F-4D97-AF65-F5344CB8AC3E}">
        <p14:creationId xmlns:p14="http://schemas.microsoft.com/office/powerpoint/2010/main" val="3053813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e + Visuel 2">
    <p:spTree>
      <p:nvGrpSpPr>
        <p:cNvPr id="1" name=""/>
        <p:cNvGrpSpPr/>
        <p:nvPr/>
      </p:nvGrpSpPr>
      <p:grpSpPr>
        <a:xfrm>
          <a:off x="0" y="0"/>
          <a:ext cx="0" cy="0"/>
          <a:chOff x="0" y="0"/>
          <a:chExt cx="0" cy="0"/>
        </a:xfrm>
      </p:grpSpPr>
      <p:sp>
        <p:nvSpPr>
          <p:cNvPr id="7" name="Espace réservé pour une image  6"/>
          <p:cNvSpPr>
            <a:spLocks noGrp="1" noChangeAspect="1"/>
          </p:cNvSpPr>
          <p:nvPr>
            <p:ph type="pic" sz="quarter" idx="15"/>
          </p:nvPr>
        </p:nvSpPr>
        <p:spPr>
          <a:xfrm>
            <a:off x="7554707" y="998730"/>
            <a:ext cx="3905889" cy="3834426"/>
          </a:xfrm>
          <a:custGeom>
            <a:avLst/>
            <a:gdLst>
              <a:gd name="connsiteX0" fmla="*/ 3906216 w 7812000"/>
              <a:gd name="connsiteY0" fmla="*/ 0 h 7668852"/>
              <a:gd name="connsiteX1" fmla="*/ 7811889 w 7812000"/>
              <a:gd name="connsiteY1" fmla="*/ 3805596 h 7668852"/>
              <a:gd name="connsiteX2" fmla="*/ 3906000 w 7812000"/>
              <a:gd name="connsiteY2" fmla="*/ 3834426 h 7668852"/>
              <a:gd name="connsiteX3" fmla="*/ 3906216 w 7812000"/>
              <a:gd name="connsiteY3" fmla="*/ 0 h 7668852"/>
              <a:gd name="connsiteX0" fmla="*/ 216 w 3905889"/>
              <a:gd name="connsiteY0" fmla="*/ 0 h 3834426"/>
              <a:gd name="connsiteX1" fmla="*/ 3905889 w 3905889"/>
              <a:gd name="connsiteY1" fmla="*/ 3825474 h 3834426"/>
              <a:gd name="connsiteX2" fmla="*/ 0 w 3905889"/>
              <a:gd name="connsiteY2" fmla="*/ 3834426 h 3834426"/>
              <a:gd name="connsiteX3" fmla="*/ 216 w 3905889"/>
              <a:gd name="connsiteY3" fmla="*/ 0 h 3834426"/>
            </a:gdLst>
            <a:ahLst/>
            <a:cxnLst>
              <a:cxn ang="0">
                <a:pos x="connsiteX0" y="connsiteY0"/>
              </a:cxn>
              <a:cxn ang="0">
                <a:pos x="connsiteX1" y="connsiteY1"/>
              </a:cxn>
              <a:cxn ang="0">
                <a:pos x="connsiteX2" y="connsiteY2"/>
              </a:cxn>
              <a:cxn ang="0">
                <a:pos x="connsiteX3" y="connsiteY3"/>
              </a:cxn>
            </a:cxnLst>
            <a:rect l="l" t="t" r="r" b="b"/>
            <a:pathLst>
              <a:path w="3905889" h="3834426">
                <a:moveTo>
                  <a:pt x="216" y="0"/>
                </a:moveTo>
                <a:cubicBezTo>
                  <a:pt x="2145896" y="117"/>
                  <a:pt x="3889756" y="1719172"/>
                  <a:pt x="3905889" y="3825474"/>
                </a:cubicBezTo>
                <a:lnTo>
                  <a:pt x="0" y="3834426"/>
                </a:lnTo>
                <a:lnTo>
                  <a:pt x="216" y="0"/>
                </a:lnTo>
                <a:close/>
              </a:path>
            </a:pathLst>
          </a:custGeom>
          <a:solidFill>
            <a:schemeClr val="tx2"/>
          </a:solidFill>
          <a:ln>
            <a:noFill/>
          </a:ln>
        </p:spPr>
        <p:txBody>
          <a:bodyPr anchor="ctr">
            <a:noAutofit/>
          </a:bodyPr>
          <a:lstStyle>
            <a:lvl1pPr algn="ctr">
              <a:defRPr sz="1000" cap="none" baseline="0">
                <a:solidFill>
                  <a:schemeClr val="bg1"/>
                </a:solidFill>
                <a:latin typeface="+mn-lt"/>
              </a:defRPr>
            </a:lvl1pPr>
          </a:lstStyle>
          <a:p>
            <a:r>
              <a:rPr lang="fr-FR"/>
              <a:t>Cliquez sur l'icône pour ajouter une image</a:t>
            </a:r>
          </a:p>
        </p:txBody>
      </p:sp>
      <p:sp>
        <p:nvSpPr>
          <p:cNvPr id="2" name="Titre 1"/>
          <p:cNvSpPr>
            <a:spLocks noGrp="1"/>
          </p:cNvSpPr>
          <p:nvPr>
            <p:ph type="title"/>
          </p:nvPr>
        </p:nvSpPr>
        <p:spPr>
          <a:xfrm>
            <a:off x="1019175" y="901986"/>
            <a:ext cx="5760000" cy="677108"/>
          </a:xfrm>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fr-FR"/>
              <a:t>Cybersécurité chez APRIL</a:t>
            </a:r>
          </a:p>
        </p:txBody>
      </p:sp>
      <p:sp>
        <p:nvSpPr>
          <p:cNvPr id="8" name="Espace réservé du texte 7"/>
          <p:cNvSpPr>
            <a:spLocks noGrp="1"/>
          </p:cNvSpPr>
          <p:nvPr>
            <p:ph type="body" sz="quarter" idx="12"/>
          </p:nvPr>
        </p:nvSpPr>
        <p:spPr>
          <a:xfrm>
            <a:off x="1019175" y="3107031"/>
            <a:ext cx="5760000" cy="1006045"/>
          </a:xfrm>
        </p:spPr>
        <p:txBody>
          <a:bodyPr/>
          <a:lstStyle/>
          <a:p>
            <a:pPr lvl="0"/>
            <a:r>
              <a:rPr lang="fr-FR"/>
              <a:t>Cliquez pour modifier les styles du texte du masque</a:t>
            </a:r>
          </a:p>
          <a:p>
            <a:pPr lvl="1"/>
            <a:r>
              <a:rPr lang="fr-FR"/>
              <a:t>Deuxième niveau</a:t>
            </a:r>
          </a:p>
          <a:p>
            <a:pPr lvl="2"/>
            <a:r>
              <a:rPr lang="fr-FR"/>
              <a:t>Troisième niveau</a:t>
            </a:r>
          </a:p>
        </p:txBody>
      </p:sp>
      <p:sp>
        <p:nvSpPr>
          <p:cNvPr id="9" name="Espace réservé du texte 4"/>
          <p:cNvSpPr>
            <a:spLocks noGrp="1"/>
          </p:cNvSpPr>
          <p:nvPr>
            <p:ph type="body" sz="quarter" idx="13" hasCustomPrompt="1"/>
          </p:nvPr>
        </p:nvSpPr>
        <p:spPr>
          <a:xfrm>
            <a:off x="1028031" y="656692"/>
            <a:ext cx="4716463" cy="200055"/>
          </a:xfrm>
        </p:spPr>
        <p:txBody>
          <a:bodyPr>
            <a:spAutoFit/>
          </a:bodyPr>
          <a:lstStyle>
            <a:lvl1pPr marL="0">
              <a:lnSpc>
                <a:spcPct val="100000"/>
              </a:lnSpc>
              <a:buFontTx/>
              <a:buNone/>
              <a:defRPr sz="1300" cap="all" baseline="0">
                <a:solidFill>
                  <a:schemeClr val="tx1"/>
                </a:solidFill>
                <a:latin typeface="+mn-lt"/>
              </a:defRPr>
            </a:lvl1pPr>
            <a:lvl2pPr marL="0">
              <a:buFontTx/>
              <a:buNone/>
              <a:defRPr sz="1500" cap="none">
                <a:solidFill>
                  <a:schemeClr val="tx1"/>
                </a:solidFill>
                <a:latin typeface="+mn-lt"/>
              </a:defRPr>
            </a:lvl2pPr>
            <a:lvl3pPr marL="0" indent="0">
              <a:buFontTx/>
              <a:buNone/>
              <a:defRPr sz="1500" cap="none">
                <a:solidFill>
                  <a:schemeClr val="tx1"/>
                </a:solidFill>
                <a:latin typeface="+mn-lt"/>
              </a:defRPr>
            </a:lvl3pPr>
            <a:lvl4pPr marL="0">
              <a:buFontTx/>
              <a:buNone/>
              <a:defRPr sz="1500" cap="none">
                <a:solidFill>
                  <a:schemeClr val="tx1"/>
                </a:solidFill>
                <a:latin typeface="+mn-lt"/>
              </a:defRPr>
            </a:lvl4pPr>
            <a:lvl5pPr marL="0">
              <a:buFontTx/>
              <a:buNone/>
              <a:defRPr sz="1500" cap="none">
                <a:solidFill>
                  <a:schemeClr val="tx1"/>
                </a:solidFill>
                <a:latin typeface="+mn-lt"/>
              </a:defRPr>
            </a:lvl5pPr>
          </a:lstStyle>
          <a:p>
            <a:pPr lvl="0"/>
            <a:r>
              <a:rPr lang="fr-FR"/>
              <a:t>SURTITRE</a:t>
            </a:r>
          </a:p>
        </p:txBody>
      </p:sp>
      <p:sp>
        <p:nvSpPr>
          <p:cNvPr id="14" name="Ellipse 13">
            <a:extLst>
              <a:ext uri="{FF2B5EF4-FFF2-40B4-BE49-F238E27FC236}">
                <a16:creationId xmlns:a16="http://schemas.microsoft.com/office/drawing/2014/main" id="{16DE5F12-D3E6-2A43-9ADF-B2F1E09FF13C}"/>
              </a:ext>
            </a:extLst>
          </p:cNvPr>
          <p:cNvSpPr/>
          <p:nvPr userDrawn="1"/>
        </p:nvSpPr>
        <p:spPr>
          <a:xfrm>
            <a:off x="10200455" y="727216"/>
            <a:ext cx="1368153" cy="136815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
        <p:nvSpPr>
          <p:cNvPr id="15" name="Forme libre 14">
            <a:extLst>
              <a:ext uri="{FF2B5EF4-FFF2-40B4-BE49-F238E27FC236}">
                <a16:creationId xmlns:a16="http://schemas.microsoft.com/office/drawing/2014/main" id="{14B248A9-7EEF-B048-BABB-0752528F1FF8}"/>
              </a:ext>
            </a:extLst>
          </p:cNvPr>
          <p:cNvSpPr/>
          <p:nvPr userDrawn="1"/>
        </p:nvSpPr>
        <p:spPr>
          <a:xfrm>
            <a:off x="7554707" y="5065816"/>
            <a:ext cx="2304638" cy="1152180"/>
          </a:xfrm>
          <a:custGeom>
            <a:avLst/>
            <a:gdLst>
              <a:gd name="connsiteX0" fmla="*/ 0 w 2520264"/>
              <a:gd name="connsiteY0" fmla="*/ 0 h 1259980"/>
              <a:gd name="connsiteX1" fmla="*/ 2520264 w 2520264"/>
              <a:gd name="connsiteY1" fmla="*/ 0 h 1259980"/>
              <a:gd name="connsiteX2" fmla="*/ 2513766 w 2520264"/>
              <a:gd name="connsiteY2" fmla="*/ 128682 h 1259980"/>
              <a:gd name="connsiteX3" fmla="*/ 1260132 w 2520264"/>
              <a:gd name="connsiteY3" fmla="*/ 1259980 h 1259980"/>
              <a:gd name="connsiteX4" fmla="*/ 6498 w 2520264"/>
              <a:gd name="connsiteY4" fmla="*/ 128682 h 1259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264" h="1259980">
                <a:moveTo>
                  <a:pt x="0" y="0"/>
                </a:moveTo>
                <a:lnTo>
                  <a:pt x="2520264" y="0"/>
                </a:lnTo>
                <a:lnTo>
                  <a:pt x="2513766" y="128682"/>
                </a:lnTo>
                <a:cubicBezTo>
                  <a:pt x="2449235" y="764115"/>
                  <a:pt x="1912591" y="1259980"/>
                  <a:pt x="1260132" y="1259980"/>
                </a:cubicBezTo>
                <a:cubicBezTo>
                  <a:pt x="607674" y="1259980"/>
                  <a:pt x="71030" y="764115"/>
                  <a:pt x="6498" y="1286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solidFill>
                <a:srgbClr val="FFC000"/>
              </a:solidFill>
            </a:endParaRPr>
          </a:p>
        </p:txBody>
      </p:sp>
      <p:sp>
        <p:nvSpPr>
          <p:cNvPr id="17" name="Espace réservé du texte 4"/>
          <p:cNvSpPr>
            <a:spLocks noGrp="1"/>
          </p:cNvSpPr>
          <p:nvPr>
            <p:ph type="body" sz="quarter" idx="16" hasCustomPrompt="1"/>
          </p:nvPr>
        </p:nvSpPr>
        <p:spPr>
          <a:xfrm>
            <a:off x="1019175" y="2568823"/>
            <a:ext cx="1075251" cy="302955"/>
          </a:xfrm>
          <a:prstGeom prst="roundRect">
            <a:avLst>
              <a:gd name="adj" fmla="val 50000"/>
            </a:avLst>
          </a:prstGeom>
          <a:solidFill>
            <a:schemeClr val="accent1"/>
          </a:solidFill>
          <a:ln>
            <a:noFill/>
          </a:ln>
        </p:spPr>
        <p:txBody>
          <a:bodyPr wrap="none" lIns="108000" tIns="0" rIns="108000" bIns="0" anchor="ctr"/>
          <a:lstStyle>
            <a:lvl1pPr marL="0">
              <a:lnSpc>
                <a:spcPct val="100000"/>
              </a:lnSpc>
              <a:buFontTx/>
              <a:buNone/>
              <a:defRPr sz="1400" cap="none">
                <a:solidFill>
                  <a:schemeClr val="bg1"/>
                </a:solidFill>
                <a:latin typeface="+mn-lt"/>
              </a:defRPr>
            </a:lvl1pPr>
            <a:lvl2pPr marL="0">
              <a:lnSpc>
                <a:spcPct val="100000"/>
              </a:lnSpc>
              <a:buFontTx/>
              <a:buNone/>
              <a:defRPr sz="1500" cap="none">
                <a:solidFill>
                  <a:schemeClr val="tx1"/>
                </a:solidFill>
                <a:latin typeface="+mn-lt"/>
              </a:defRPr>
            </a:lvl2pPr>
            <a:lvl3pPr marL="0" indent="0">
              <a:lnSpc>
                <a:spcPct val="100000"/>
              </a:lnSpc>
              <a:buFontTx/>
              <a:buNone/>
              <a:defRPr sz="1500" cap="none">
                <a:solidFill>
                  <a:schemeClr val="tx1"/>
                </a:solidFill>
                <a:latin typeface="+mn-lt"/>
              </a:defRPr>
            </a:lvl3pPr>
            <a:lvl4pPr marL="0">
              <a:lnSpc>
                <a:spcPct val="100000"/>
              </a:lnSpc>
              <a:buFontTx/>
              <a:buNone/>
              <a:defRPr sz="1500" cap="none">
                <a:solidFill>
                  <a:schemeClr val="tx1"/>
                </a:solidFill>
                <a:latin typeface="+mn-lt"/>
              </a:defRPr>
            </a:lvl4pPr>
            <a:lvl5pPr marL="0">
              <a:lnSpc>
                <a:spcPct val="100000"/>
              </a:lnSpc>
              <a:buFontTx/>
              <a:buNone/>
              <a:defRPr sz="1500" cap="none">
                <a:solidFill>
                  <a:schemeClr val="tx1"/>
                </a:solidFill>
                <a:latin typeface="+mn-lt"/>
              </a:defRPr>
            </a:lvl5pPr>
          </a:lstStyle>
          <a:p>
            <a:pPr lvl="0"/>
            <a:r>
              <a:rPr lang="fr-FR"/>
              <a:t>Légende</a:t>
            </a:r>
          </a:p>
        </p:txBody>
      </p:sp>
    </p:spTree>
    <p:extLst>
      <p:ext uri="{BB962C8B-B14F-4D97-AF65-F5344CB8AC3E}">
        <p14:creationId xmlns:p14="http://schemas.microsoft.com/office/powerpoint/2010/main" val="8343568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e + Chiffre clé">
    <p:spTree>
      <p:nvGrpSpPr>
        <p:cNvPr id="1" name=""/>
        <p:cNvGrpSpPr/>
        <p:nvPr/>
      </p:nvGrpSpPr>
      <p:grpSpPr>
        <a:xfrm>
          <a:off x="0" y="0"/>
          <a:ext cx="0" cy="0"/>
          <a:chOff x="0" y="0"/>
          <a:chExt cx="0" cy="0"/>
        </a:xfrm>
      </p:grpSpPr>
      <p:sp>
        <p:nvSpPr>
          <p:cNvPr id="18" name="Espace réservé du texte 4"/>
          <p:cNvSpPr>
            <a:spLocks noGrp="1"/>
          </p:cNvSpPr>
          <p:nvPr>
            <p:ph type="body" sz="quarter" idx="15" hasCustomPrompt="1"/>
          </p:nvPr>
        </p:nvSpPr>
        <p:spPr>
          <a:xfrm>
            <a:off x="6944454" y="2133209"/>
            <a:ext cx="3168000" cy="3168000"/>
          </a:xfrm>
          <a:prstGeom prst="teardrop">
            <a:avLst/>
          </a:prstGeom>
          <a:solidFill>
            <a:schemeClr val="tx2"/>
          </a:solidFill>
          <a:ln>
            <a:noFill/>
          </a:ln>
        </p:spPr>
        <p:txBody>
          <a:bodyPr lIns="72000" rIns="0" bIns="72000" anchor="ctr">
            <a:noAutofit/>
          </a:bodyPr>
          <a:lstStyle>
            <a:lvl1pPr marL="0" algn="l">
              <a:lnSpc>
                <a:spcPct val="90000"/>
              </a:lnSpc>
              <a:buFontTx/>
              <a:buNone/>
              <a:defRPr sz="7000" cap="none">
                <a:solidFill>
                  <a:schemeClr val="bg1"/>
                </a:solidFill>
                <a:latin typeface="+mn-lt"/>
              </a:defRPr>
            </a:lvl1pPr>
            <a:lvl2pPr marL="0" algn="l">
              <a:lnSpc>
                <a:spcPct val="100000"/>
              </a:lnSpc>
              <a:buFontTx/>
              <a:buNone/>
              <a:defRPr sz="1500" cap="none">
                <a:solidFill>
                  <a:schemeClr val="bg1"/>
                </a:solidFill>
                <a:latin typeface="+mn-lt"/>
              </a:defRPr>
            </a:lvl2pPr>
            <a:lvl3pPr marL="0" indent="0">
              <a:lnSpc>
                <a:spcPct val="100000"/>
              </a:lnSpc>
              <a:buFontTx/>
              <a:buNone/>
              <a:defRPr sz="1500" cap="none">
                <a:solidFill>
                  <a:schemeClr val="tx1"/>
                </a:solidFill>
                <a:latin typeface="+mn-lt"/>
              </a:defRPr>
            </a:lvl3pPr>
            <a:lvl4pPr marL="0">
              <a:lnSpc>
                <a:spcPct val="100000"/>
              </a:lnSpc>
              <a:buFontTx/>
              <a:buNone/>
              <a:defRPr sz="1500" cap="none">
                <a:solidFill>
                  <a:schemeClr val="tx1"/>
                </a:solidFill>
                <a:latin typeface="+mn-lt"/>
              </a:defRPr>
            </a:lvl4pPr>
            <a:lvl5pPr marL="0">
              <a:lnSpc>
                <a:spcPct val="100000"/>
              </a:lnSpc>
              <a:buFontTx/>
              <a:buNone/>
              <a:defRPr sz="1500" cap="none">
                <a:solidFill>
                  <a:schemeClr val="tx1"/>
                </a:solidFill>
                <a:latin typeface="+mn-lt"/>
              </a:defRPr>
            </a:lvl5pPr>
          </a:lstStyle>
          <a:p>
            <a:pPr lvl="0"/>
            <a:r>
              <a:rPr lang="fr-FR"/>
              <a:t>00</a:t>
            </a:r>
          </a:p>
          <a:p>
            <a:pPr lvl="1"/>
            <a:r>
              <a:rPr lang="fr-FR"/>
              <a:t>Deuxième niveau</a:t>
            </a:r>
          </a:p>
        </p:txBody>
      </p:sp>
      <p:sp>
        <p:nvSpPr>
          <p:cNvPr id="2" name="Titre 1"/>
          <p:cNvSpPr>
            <a:spLocks noGrp="1"/>
          </p:cNvSpPr>
          <p:nvPr>
            <p:ph type="title"/>
          </p:nvPr>
        </p:nvSpPr>
        <p:spPr>
          <a:xfrm>
            <a:off x="1019175" y="901986"/>
            <a:ext cx="5760000" cy="677108"/>
          </a:xfrm>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fr-FR"/>
              <a:t>Cybersécurité chez APRIL</a:t>
            </a:r>
          </a:p>
        </p:txBody>
      </p:sp>
      <p:sp>
        <p:nvSpPr>
          <p:cNvPr id="8" name="Espace réservé du texte 7"/>
          <p:cNvSpPr>
            <a:spLocks noGrp="1"/>
          </p:cNvSpPr>
          <p:nvPr>
            <p:ph type="body" sz="quarter" idx="12"/>
          </p:nvPr>
        </p:nvSpPr>
        <p:spPr>
          <a:xfrm>
            <a:off x="1019175" y="2420938"/>
            <a:ext cx="5760000" cy="1006045"/>
          </a:xfrm>
        </p:spPr>
        <p:txBody>
          <a:bodyPr/>
          <a:lstStyle/>
          <a:p>
            <a:pPr lvl="0"/>
            <a:r>
              <a:rPr lang="fr-FR"/>
              <a:t>Cliquez pour modifier les styles du texte du masque</a:t>
            </a:r>
          </a:p>
          <a:p>
            <a:pPr lvl="1"/>
            <a:r>
              <a:rPr lang="fr-FR"/>
              <a:t>Deuxième niveau</a:t>
            </a:r>
          </a:p>
          <a:p>
            <a:pPr lvl="2"/>
            <a:r>
              <a:rPr lang="fr-FR"/>
              <a:t>Troisième niveau</a:t>
            </a:r>
          </a:p>
        </p:txBody>
      </p:sp>
      <p:sp>
        <p:nvSpPr>
          <p:cNvPr id="9" name="Espace réservé du texte 4"/>
          <p:cNvSpPr>
            <a:spLocks noGrp="1"/>
          </p:cNvSpPr>
          <p:nvPr>
            <p:ph type="body" sz="quarter" idx="13" hasCustomPrompt="1"/>
          </p:nvPr>
        </p:nvSpPr>
        <p:spPr>
          <a:xfrm>
            <a:off x="1028031" y="656692"/>
            <a:ext cx="4716463" cy="200055"/>
          </a:xfrm>
        </p:spPr>
        <p:txBody>
          <a:bodyPr>
            <a:spAutoFit/>
          </a:bodyPr>
          <a:lstStyle>
            <a:lvl1pPr marL="0">
              <a:lnSpc>
                <a:spcPct val="100000"/>
              </a:lnSpc>
              <a:buFontTx/>
              <a:buNone/>
              <a:defRPr sz="1300" cap="all" baseline="0">
                <a:solidFill>
                  <a:schemeClr val="tx1"/>
                </a:solidFill>
                <a:latin typeface="+mn-lt"/>
              </a:defRPr>
            </a:lvl1pPr>
            <a:lvl2pPr marL="0">
              <a:buFontTx/>
              <a:buNone/>
              <a:defRPr sz="1500" cap="none">
                <a:solidFill>
                  <a:schemeClr val="tx1"/>
                </a:solidFill>
                <a:latin typeface="+mn-lt"/>
              </a:defRPr>
            </a:lvl2pPr>
            <a:lvl3pPr marL="0" indent="0">
              <a:buFontTx/>
              <a:buNone/>
              <a:defRPr sz="1500" cap="none">
                <a:solidFill>
                  <a:schemeClr val="tx1"/>
                </a:solidFill>
                <a:latin typeface="+mn-lt"/>
              </a:defRPr>
            </a:lvl3pPr>
            <a:lvl4pPr marL="0">
              <a:buFontTx/>
              <a:buNone/>
              <a:defRPr sz="1500" cap="none">
                <a:solidFill>
                  <a:schemeClr val="tx1"/>
                </a:solidFill>
                <a:latin typeface="+mn-lt"/>
              </a:defRPr>
            </a:lvl4pPr>
            <a:lvl5pPr marL="0">
              <a:buFontTx/>
              <a:buNone/>
              <a:defRPr sz="1500" cap="none">
                <a:solidFill>
                  <a:schemeClr val="tx1"/>
                </a:solidFill>
                <a:latin typeface="+mn-lt"/>
              </a:defRPr>
            </a:lvl5pPr>
          </a:lstStyle>
          <a:p>
            <a:pPr lvl="0"/>
            <a:r>
              <a:rPr lang="fr-FR"/>
              <a:t>SURTITRE</a:t>
            </a:r>
          </a:p>
        </p:txBody>
      </p:sp>
      <p:sp>
        <p:nvSpPr>
          <p:cNvPr id="13" name="Forme libre 12">
            <a:extLst>
              <a:ext uri="{FF2B5EF4-FFF2-40B4-BE49-F238E27FC236}">
                <a16:creationId xmlns:a16="http://schemas.microsoft.com/office/drawing/2014/main" id="{CD11F5BC-A8DA-3F42-91FB-0C16A8F5E129}"/>
              </a:ext>
            </a:extLst>
          </p:cNvPr>
          <p:cNvSpPr/>
          <p:nvPr userDrawn="1"/>
        </p:nvSpPr>
        <p:spPr>
          <a:xfrm rot="16200000">
            <a:off x="9421752" y="1090432"/>
            <a:ext cx="3318735" cy="1659168"/>
          </a:xfrm>
          <a:custGeom>
            <a:avLst/>
            <a:gdLst>
              <a:gd name="connsiteX0" fmla="*/ 0 w 2520264"/>
              <a:gd name="connsiteY0" fmla="*/ 0 h 1259980"/>
              <a:gd name="connsiteX1" fmla="*/ 2520264 w 2520264"/>
              <a:gd name="connsiteY1" fmla="*/ 0 h 1259980"/>
              <a:gd name="connsiteX2" fmla="*/ 2513766 w 2520264"/>
              <a:gd name="connsiteY2" fmla="*/ 128682 h 1259980"/>
              <a:gd name="connsiteX3" fmla="*/ 1260132 w 2520264"/>
              <a:gd name="connsiteY3" fmla="*/ 1259980 h 1259980"/>
              <a:gd name="connsiteX4" fmla="*/ 6498 w 2520264"/>
              <a:gd name="connsiteY4" fmla="*/ 128682 h 1259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264" h="1259980">
                <a:moveTo>
                  <a:pt x="0" y="0"/>
                </a:moveTo>
                <a:lnTo>
                  <a:pt x="2520264" y="0"/>
                </a:lnTo>
                <a:lnTo>
                  <a:pt x="2513766" y="128682"/>
                </a:lnTo>
                <a:cubicBezTo>
                  <a:pt x="2449235" y="764115"/>
                  <a:pt x="1912591" y="1259980"/>
                  <a:pt x="1260132" y="1259980"/>
                </a:cubicBezTo>
                <a:cubicBezTo>
                  <a:pt x="607674" y="1259980"/>
                  <a:pt x="71030" y="764115"/>
                  <a:pt x="6498" y="1286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solidFill>
                <a:srgbClr val="FFC000"/>
              </a:solidFill>
            </a:endParaRPr>
          </a:p>
        </p:txBody>
      </p:sp>
      <p:sp>
        <p:nvSpPr>
          <p:cNvPr id="14" name="Forme libre 13">
            <a:extLst>
              <a:ext uri="{FF2B5EF4-FFF2-40B4-BE49-F238E27FC236}">
                <a16:creationId xmlns:a16="http://schemas.microsoft.com/office/drawing/2014/main" id="{BD5B58E6-FC27-9D46-A56C-E2DD733ABF98}"/>
              </a:ext>
            </a:extLst>
          </p:cNvPr>
          <p:cNvSpPr/>
          <p:nvPr userDrawn="1"/>
        </p:nvSpPr>
        <p:spPr>
          <a:xfrm rot="16200000">
            <a:off x="10251435" y="3641940"/>
            <a:ext cx="1659368" cy="1659168"/>
          </a:xfrm>
          <a:custGeom>
            <a:avLst/>
            <a:gdLst>
              <a:gd name="connsiteX0" fmla="*/ 0 w 1260132"/>
              <a:gd name="connsiteY0" fmla="*/ 0 h 1259980"/>
              <a:gd name="connsiteX1" fmla="*/ 1260132 w 1260132"/>
              <a:gd name="connsiteY1" fmla="*/ 0 h 1259980"/>
              <a:gd name="connsiteX2" fmla="*/ 1260132 w 1260132"/>
              <a:gd name="connsiteY2" fmla="*/ 1259980 h 1259980"/>
              <a:gd name="connsiteX3" fmla="*/ 6498 w 1260132"/>
              <a:gd name="connsiteY3" fmla="*/ 128682 h 1259980"/>
            </a:gdLst>
            <a:ahLst/>
            <a:cxnLst>
              <a:cxn ang="0">
                <a:pos x="connsiteX0" y="connsiteY0"/>
              </a:cxn>
              <a:cxn ang="0">
                <a:pos x="connsiteX1" y="connsiteY1"/>
              </a:cxn>
              <a:cxn ang="0">
                <a:pos x="connsiteX2" y="connsiteY2"/>
              </a:cxn>
              <a:cxn ang="0">
                <a:pos x="connsiteX3" y="connsiteY3"/>
              </a:cxn>
            </a:cxnLst>
            <a:rect l="l" t="t" r="r" b="b"/>
            <a:pathLst>
              <a:path w="1260132" h="1259980">
                <a:moveTo>
                  <a:pt x="0" y="0"/>
                </a:moveTo>
                <a:lnTo>
                  <a:pt x="1260132" y="0"/>
                </a:lnTo>
                <a:lnTo>
                  <a:pt x="1260132" y="1259980"/>
                </a:lnTo>
                <a:cubicBezTo>
                  <a:pt x="607674" y="1259980"/>
                  <a:pt x="71030" y="764115"/>
                  <a:pt x="6498" y="128682"/>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p>
        </p:txBody>
      </p:sp>
      <p:sp>
        <p:nvSpPr>
          <p:cNvPr id="16" name="Ellipse 15">
            <a:extLst>
              <a:ext uri="{FF2B5EF4-FFF2-40B4-BE49-F238E27FC236}">
                <a16:creationId xmlns:a16="http://schemas.microsoft.com/office/drawing/2014/main" id="{C936FF06-2872-B141-873D-0F6A63337B46}"/>
              </a:ext>
            </a:extLst>
          </p:cNvPr>
          <p:cNvSpPr/>
          <p:nvPr userDrawn="1"/>
        </p:nvSpPr>
        <p:spPr>
          <a:xfrm>
            <a:off x="9027399" y="5157192"/>
            <a:ext cx="1224136" cy="12241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
        <p:nvSpPr>
          <p:cNvPr id="17" name="Ellipse 16">
            <a:extLst>
              <a:ext uri="{FF2B5EF4-FFF2-40B4-BE49-F238E27FC236}">
                <a16:creationId xmlns:a16="http://schemas.microsoft.com/office/drawing/2014/main" id="{77ADD3C3-7B9A-D846-8E98-209A05937806}"/>
              </a:ext>
            </a:extLst>
          </p:cNvPr>
          <p:cNvSpPr/>
          <p:nvPr userDrawn="1"/>
        </p:nvSpPr>
        <p:spPr>
          <a:xfrm>
            <a:off x="8904313" y="764704"/>
            <a:ext cx="1224136" cy="12241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Tree>
    <p:extLst>
      <p:ext uri="{BB962C8B-B14F-4D97-AF65-F5344CB8AC3E}">
        <p14:creationId xmlns:p14="http://schemas.microsoft.com/office/powerpoint/2010/main" val="20326769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iffres clés">
    <p:spTree>
      <p:nvGrpSpPr>
        <p:cNvPr id="1" name=""/>
        <p:cNvGrpSpPr/>
        <p:nvPr/>
      </p:nvGrpSpPr>
      <p:grpSpPr>
        <a:xfrm>
          <a:off x="0" y="0"/>
          <a:ext cx="0" cy="0"/>
          <a:chOff x="0" y="0"/>
          <a:chExt cx="0" cy="0"/>
        </a:xfrm>
      </p:grpSpPr>
      <p:sp>
        <p:nvSpPr>
          <p:cNvPr id="2" name="Titre 1"/>
          <p:cNvSpPr>
            <a:spLocks noGrp="1"/>
          </p:cNvSpPr>
          <p:nvPr>
            <p:ph type="title"/>
          </p:nvPr>
        </p:nvSpPr>
        <p:spPr>
          <a:xfrm>
            <a:off x="1019175" y="901986"/>
            <a:ext cx="5760000" cy="677108"/>
          </a:xfrm>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fr-FR"/>
              <a:t>Cybersécurité chez APRIL</a:t>
            </a:r>
          </a:p>
        </p:txBody>
      </p:sp>
      <p:sp>
        <p:nvSpPr>
          <p:cNvPr id="9" name="Espace réservé du texte 4"/>
          <p:cNvSpPr>
            <a:spLocks noGrp="1"/>
          </p:cNvSpPr>
          <p:nvPr>
            <p:ph type="body" sz="quarter" idx="13" hasCustomPrompt="1"/>
          </p:nvPr>
        </p:nvSpPr>
        <p:spPr>
          <a:xfrm>
            <a:off x="1028031" y="656692"/>
            <a:ext cx="4716463" cy="200055"/>
          </a:xfrm>
        </p:spPr>
        <p:txBody>
          <a:bodyPr>
            <a:spAutoFit/>
          </a:bodyPr>
          <a:lstStyle>
            <a:lvl1pPr marL="0">
              <a:lnSpc>
                <a:spcPct val="100000"/>
              </a:lnSpc>
              <a:buFontTx/>
              <a:buNone/>
              <a:defRPr sz="1300" cap="all" baseline="0">
                <a:solidFill>
                  <a:schemeClr val="tx1"/>
                </a:solidFill>
                <a:latin typeface="+mn-lt"/>
              </a:defRPr>
            </a:lvl1pPr>
            <a:lvl2pPr marL="0">
              <a:buFontTx/>
              <a:buNone/>
              <a:defRPr sz="1500" cap="none">
                <a:solidFill>
                  <a:schemeClr val="tx1"/>
                </a:solidFill>
                <a:latin typeface="+mn-lt"/>
              </a:defRPr>
            </a:lvl2pPr>
            <a:lvl3pPr marL="0" indent="0">
              <a:buFontTx/>
              <a:buNone/>
              <a:defRPr sz="1500" cap="none">
                <a:solidFill>
                  <a:schemeClr val="tx1"/>
                </a:solidFill>
                <a:latin typeface="+mn-lt"/>
              </a:defRPr>
            </a:lvl3pPr>
            <a:lvl4pPr marL="0">
              <a:buFontTx/>
              <a:buNone/>
              <a:defRPr sz="1500" cap="none">
                <a:solidFill>
                  <a:schemeClr val="tx1"/>
                </a:solidFill>
                <a:latin typeface="+mn-lt"/>
              </a:defRPr>
            </a:lvl4pPr>
            <a:lvl5pPr marL="0">
              <a:buFontTx/>
              <a:buNone/>
              <a:defRPr sz="1500" cap="none">
                <a:solidFill>
                  <a:schemeClr val="tx1"/>
                </a:solidFill>
                <a:latin typeface="+mn-lt"/>
              </a:defRPr>
            </a:lvl5pPr>
          </a:lstStyle>
          <a:p>
            <a:pPr lvl="0"/>
            <a:r>
              <a:rPr lang="fr-FR"/>
              <a:t>SURTITRE</a:t>
            </a:r>
          </a:p>
        </p:txBody>
      </p:sp>
      <p:sp>
        <p:nvSpPr>
          <p:cNvPr id="12" name="Forme libre 11">
            <a:extLst>
              <a:ext uri="{FF2B5EF4-FFF2-40B4-BE49-F238E27FC236}">
                <a16:creationId xmlns:a16="http://schemas.microsoft.com/office/drawing/2014/main" id="{E07EE9DB-B19F-7E46-9C91-50830397B570}"/>
              </a:ext>
            </a:extLst>
          </p:cNvPr>
          <p:cNvSpPr/>
          <p:nvPr userDrawn="1"/>
        </p:nvSpPr>
        <p:spPr>
          <a:xfrm rot="16200000">
            <a:off x="10893413" y="503795"/>
            <a:ext cx="1548466" cy="774140"/>
          </a:xfrm>
          <a:custGeom>
            <a:avLst/>
            <a:gdLst>
              <a:gd name="connsiteX0" fmla="*/ 0 w 2520264"/>
              <a:gd name="connsiteY0" fmla="*/ 0 h 1259980"/>
              <a:gd name="connsiteX1" fmla="*/ 2520264 w 2520264"/>
              <a:gd name="connsiteY1" fmla="*/ 0 h 1259980"/>
              <a:gd name="connsiteX2" fmla="*/ 2513766 w 2520264"/>
              <a:gd name="connsiteY2" fmla="*/ 128682 h 1259980"/>
              <a:gd name="connsiteX3" fmla="*/ 1260132 w 2520264"/>
              <a:gd name="connsiteY3" fmla="*/ 1259980 h 1259980"/>
              <a:gd name="connsiteX4" fmla="*/ 6498 w 2520264"/>
              <a:gd name="connsiteY4" fmla="*/ 128682 h 1259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264" h="1259980">
                <a:moveTo>
                  <a:pt x="0" y="0"/>
                </a:moveTo>
                <a:lnTo>
                  <a:pt x="2520264" y="0"/>
                </a:lnTo>
                <a:lnTo>
                  <a:pt x="2513766" y="128682"/>
                </a:lnTo>
                <a:cubicBezTo>
                  <a:pt x="2449235" y="764115"/>
                  <a:pt x="1912591" y="1259980"/>
                  <a:pt x="1260132" y="1259980"/>
                </a:cubicBezTo>
                <a:cubicBezTo>
                  <a:pt x="607674" y="1259980"/>
                  <a:pt x="71030" y="764115"/>
                  <a:pt x="6498" y="1286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solidFill>
                <a:srgbClr val="FFC000"/>
              </a:solidFill>
            </a:endParaRPr>
          </a:p>
        </p:txBody>
      </p:sp>
      <p:sp>
        <p:nvSpPr>
          <p:cNvPr id="15" name="Forme libre 14">
            <a:extLst>
              <a:ext uri="{FF2B5EF4-FFF2-40B4-BE49-F238E27FC236}">
                <a16:creationId xmlns:a16="http://schemas.microsoft.com/office/drawing/2014/main" id="{C3ED76B4-9BB0-6E46-B2C3-7A68AADBBF7A}"/>
              </a:ext>
            </a:extLst>
          </p:cNvPr>
          <p:cNvSpPr/>
          <p:nvPr userDrawn="1"/>
        </p:nvSpPr>
        <p:spPr>
          <a:xfrm rot="16200000">
            <a:off x="11281971" y="1772862"/>
            <a:ext cx="774235" cy="774142"/>
          </a:xfrm>
          <a:custGeom>
            <a:avLst/>
            <a:gdLst>
              <a:gd name="connsiteX0" fmla="*/ 0 w 1260132"/>
              <a:gd name="connsiteY0" fmla="*/ 0 h 1259980"/>
              <a:gd name="connsiteX1" fmla="*/ 1260132 w 1260132"/>
              <a:gd name="connsiteY1" fmla="*/ 0 h 1259980"/>
              <a:gd name="connsiteX2" fmla="*/ 1260132 w 1260132"/>
              <a:gd name="connsiteY2" fmla="*/ 1259980 h 1259980"/>
              <a:gd name="connsiteX3" fmla="*/ 6498 w 1260132"/>
              <a:gd name="connsiteY3" fmla="*/ 128682 h 1259980"/>
            </a:gdLst>
            <a:ahLst/>
            <a:cxnLst>
              <a:cxn ang="0">
                <a:pos x="connsiteX0" y="connsiteY0"/>
              </a:cxn>
              <a:cxn ang="0">
                <a:pos x="connsiteX1" y="connsiteY1"/>
              </a:cxn>
              <a:cxn ang="0">
                <a:pos x="connsiteX2" y="connsiteY2"/>
              </a:cxn>
              <a:cxn ang="0">
                <a:pos x="connsiteX3" y="connsiteY3"/>
              </a:cxn>
            </a:cxnLst>
            <a:rect l="l" t="t" r="r" b="b"/>
            <a:pathLst>
              <a:path w="1260132" h="1259980">
                <a:moveTo>
                  <a:pt x="0" y="0"/>
                </a:moveTo>
                <a:lnTo>
                  <a:pt x="1260132" y="0"/>
                </a:lnTo>
                <a:lnTo>
                  <a:pt x="1260132" y="1259980"/>
                </a:lnTo>
                <a:cubicBezTo>
                  <a:pt x="607674" y="1259980"/>
                  <a:pt x="71030" y="764115"/>
                  <a:pt x="6498" y="12868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p>
        </p:txBody>
      </p:sp>
      <p:sp>
        <p:nvSpPr>
          <p:cNvPr id="19" name="Ellipse 18">
            <a:extLst>
              <a:ext uri="{FF2B5EF4-FFF2-40B4-BE49-F238E27FC236}">
                <a16:creationId xmlns:a16="http://schemas.microsoft.com/office/drawing/2014/main" id="{334079A7-359E-8A46-8750-C6601FA8B0E0}"/>
              </a:ext>
            </a:extLst>
          </p:cNvPr>
          <p:cNvSpPr/>
          <p:nvPr userDrawn="1"/>
        </p:nvSpPr>
        <p:spPr>
          <a:xfrm>
            <a:off x="10611852" y="116632"/>
            <a:ext cx="571163" cy="5711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
        <p:nvSpPr>
          <p:cNvPr id="20" name="Rectangle 19">
            <a:extLst>
              <a:ext uri="{FF2B5EF4-FFF2-40B4-BE49-F238E27FC236}">
                <a16:creationId xmlns:a16="http://schemas.microsoft.com/office/drawing/2014/main" id="{868B2A3D-89B3-964E-AFDA-D80B7F95F010}"/>
              </a:ext>
            </a:extLst>
          </p:cNvPr>
          <p:cNvSpPr/>
          <p:nvPr userDrawn="1"/>
        </p:nvSpPr>
        <p:spPr>
          <a:xfrm>
            <a:off x="1053745" y="2420888"/>
            <a:ext cx="2947586" cy="33843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
        <p:nvSpPr>
          <p:cNvPr id="21" name="Espace réservé du texte 4"/>
          <p:cNvSpPr>
            <a:spLocks noGrp="1"/>
          </p:cNvSpPr>
          <p:nvPr>
            <p:ph type="body" sz="quarter" idx="15" hasCustomPrompt="1"/>
          </p:nvPr>
        </p:nvSpPr>
        <p:spPr>
          <a:xfrm>
            <a:off x="1365184" y="3969060"/>
            <a:ext cx="2520000" cy="1200329"/>
          </a:xfrm>
        </p:spPr>
        <p:txBody>
          <a:bodyPr/>
          <a:lstStyle>
            <a:lvl1pPr marL="0">
              <a:lnSpc>
                <a:spcPct val="90000"/>
              </a:lnSpc>
              <a:buFontTx/>
              <a:buNone/>
              <a:defRPr sz="7000" cap="none">
                <a:solidFill>
                  <a:schemeClr val="tx1"/>
                </a:solidFill>
                <a:latin typeface="+mj-lt"/>
              </a:defRPr>
            </a:lvl1pPr>
            <a:lvl2pPr marL="0">
              <a:lnSpc>
                <a:spcPct val="100000"/>
              </a:lnSpc>
              <a:buFontTx/>
              <a:buNone/>
              <a:defRPr sz="1500" cap="none">
                <a:solidFill>
                  <a:schemeClr val="tx1"/>
                </a:solidFill>
                <a:latin typeface="+mn-lt"/>
              </a:defRPr>
            </a:lvl2pPr>
            <a:lvl3pPr marL="0" indent="0">
              <a:lnSpc>
                <a:spcPct val="100000"/>
              </a:lnSpc>
              <a:buFontTx/>
              <a:buNone/>
              <a:defRPr sz="1500" cap="none">
                <a:solidFill>
                  <a:schemeClr val="tx1"/>
                </a:solidFill>
                <a:latin typeface="+mn-lt"/>
              </a:defRPr>
            </a:lvl3pPr>
            <a:lvl4pPr marL="0">
              <a:lnSpc>
                <a:spcPct val="100000"/>
              </a:lnSpc>
              <a:buFontTx/>
              <a:buNone/>
              <a:defRPr sz="1500" cap="none">
                <a:solidFill>
                  <a:schemeClr val="tx1"/>
                </a:solidFill>
                <a:latin typeface="+mn-lt"/>
              </a:defRPr>
            </a:lvl4pPr>
            <a:lvl5pPr marL="0">
              <a:lnSpc>
                <a:spcPct val="100000"/>
              </a:lnSpc>
              <a:buFontTx/>
              <a:buNone/>
              <a:defRPr sz="1500" cap="none">
                <a:solidFill>
                  <a:schemeClr val="tx1"/>
                </a:solidFill>
                <a:latin typeface="+mn-lt"/>
              </a:defRPr>
            </a:lvl5pPr>
          </a:lstStyle>
          <a:p>
            <a:pPr lvl="0"/>
            <a:r>
              <a:rPr lang="fr-FR"/>
              <a:t>00</a:t>
            </a:r>
          </a:p>
          <a:p>
            <a:pPr lvl="1"/>
            <a:r>
              <a:rPr lang="fr-FR"/>
              <a:t>Deuxième niveau</a:t>
            </a:r>
          </a:p>
        </p:txBody>
      </p:sp>
      <p:sp>
        <p:nvSpPr>
          <p:cNvPr id="22" name="Espace réservé du texte 4"/>
          <p:cNvSpPr>
            <a:spLocks noGrp="1"/>
          </p:cNvSpPr>
          <p:nvPr>
            <p:ph type="body" sz="quarter" idx="16" hasCustomPrompt="1"/>
          </p:nvPr>
        </p:nvSpPr>
        <p:spPr>
          <a:xfrm>
            <a:off x="4655840" y="3969060"/>
            <a:ext cx="2520000" cy="1200329"/>
          </a:xfrm>
        </p:spPr>
        <p:txBody>
          <a:bodyPr/>
          <a:lstStyle>
            <a:lvl1pPr marL="0">
              <a:lnSpc>
                <a:spcPct val="90000"/>
              </a:lnSpc>
              <a:buFontTx/>
              <a:buNone/>
              <a:defRPr sz="7000" cap="none">
                <a:solidFill>
                  <a:schemeClr val="tx1"/>
                </a:solidFill>
                <a:latin typeface="+mj-lt"/>
              </a:defRPr>
            </a:lvl1pPr>
            <a:lvl2pPr marL="0">
              <a:lnSpc>
                <a:spcPct val="100000"/>
              </a:lnSpc>
              <a:buFontTx/>
              <a:buNone/>
              <a:defRPr sz="1500" cap="none">
                <a:solidFill>
                  <a:schemeClr val="tx1"/>
                </a:solidFill>
                <a:latin typeface="+mn-lt"/>
              </a:defRPr>
            </a:lvl2pPr>
            <a:lvl3pPr marL="0" indent="0">
              <a:lnSpc>
                <a:spcPct val="100000"/>
              </a:lnSpc>
              <a:buFontTx/>
              <a:buNone/>
              <a:defRPr sz="1500" cap="none">
                <a:solidFill>
                  <a:schemeClr val="tx1"/>
                </a:solidFill>
                <a:latin typeface="+mn-lt"/>
              </a:defRPr>
            </a:lvl3pPr>
            <a:lvl4pPr marL="0">
              <a:lnSpc>
                <a:spcPct val="100000"/>
              </a:lnSpc>
              <a:buFontTx/>
              <a:buNone/>
              <a:defRPr sz="1500" cap="none">
                <a:solidFill>
                  <a:schemeClr val="tx1"/>
                </a:solidFill>
                <a:latin typeface="+mn-lt"/>
              </a:defRPr>
            </a:lvl4pPr>
            <a:lvl5pPr marL="0">
              <a:lnSpc>
                <a:spcPct val="100000"/>
              </a:lnSpc>
              <a:buFontTx/>
              <a:buNone/>
              <a:defRPr sz="1500" cap="none">
                <a:solidFill>
                  <a:schemeClr val="tx1"/>
                </a:solidFill>
                <a:latin typeface="+mn-lt"/>
              </a:defRPr>
            </a:lvl5pPr>
          </a:lstStyle>
          <a:p>
            <a:pPr lvl="0"/>
            <a:r>
              <a:rPr lang="fr-FR"/>
              <a:t>00</a:t>
            </a:r>
          </a:p>
          <a:p>
            <a:pPr lvl="1"/>
            <a:r>
              <a:rPr lang="fr-FR"/>
              <a:t>Deuxième niveau</a:t>
            </a:r>
          </a:p>
        </p:txBody>
      </p:sp>
      <p:sp>
        <p:nvSpPr>
          <p:cNvPr id="23" name="Espace réservé du texte 4"/>
          <p:cNvSpPr>
            <a:spLocks noGrp="1"/>
          </p:cNvSpPr>
          <p:nvPr>
            <p:ph type="body" sz="quarter" idx="17" hasCustomPrompt="1"/>
          </p:nvPr>
        </p:nvSpPr>
        <p:spPr>
          <a:xfrm>
            <a:off x="7428148" y="3969060"/>
            <a:ext cx="2520000" cy="1200329"/>
          </a:xfrm>
        </p:spPr>
        <p:txBody>
          <a:bodyPr/>
          <a:lstStyle>
            <a:lvl1pPr marL="0">
              <a:lnSpc>
                <a:spcPct val="90000"/>
              </a:lnSpc>
              <a:buFontTx/>
              <a:buNone/>
              <a:defRPr sz="7000" cap="none">
                <a:solidFill>
                  <a:schemeClr val="tx1"/>
                </a:solidFill>
                <a:latin typeface="+mj-lt"/>
              </a:defRPr>
            </a:lvl1pPr>
            <a:lvl2pPr marL="0">
              <a:lnSpc>
                <a:spcPct val="100000"/>
              </a:lnSpc>
              <a:buFontTx/>
              <a:buNone/>
              <a:defRPr sz="1500" cap="none">
                <a:solidFill>
                  <a:schemeClr val="tx1"/>
                </a:solidFill>
                <a:latin typeface="+mn-lt"/>
              </a:defRPr>
            </a:lvl2pPr>
            <a:lvl3pPr marL="0" indent="0">
              <a:lnSpc>
                <a:spcPct val="100000"/>
              </a:lnSpc>
              <a:buFontTx/>
              <a:buNone/>
              <a:defRPr sz="1500" cap="none">
                <a:solidFill>
                  <a:schemeClr val="tx1"/>
                </a:solidFill>
                <a:latin typeface="+mn-lt"/>
              </a:defRPr>
            </a:lvl3pPr>
            <a:lvl4pPr marL="0">
              <a:lnSpc>
                <a:spcPct val="100000"/>
              </a:lnSpc>
              <a:buFontTx/>
              <a:buNone/>
              <a:defRPr sz="1500" cap="none">
                <a:solidFill>
                  <a:schemeClr val="tx1"/>
                </a:solidFill>
                <a:latin typeface="+mn-lt"/>
              </a:defRPr>
            </a:lvl4pPr>
            <a:lvl5pPr marL="0">
              <a:lnSpc>
                <a:spcPct val="100000"/>
              </a:lnSpc>
              <a:buFontTx/>
              <a:buNone/>
              <a:defRPr sz="1500" cap="none">
                <a:solidFill>
                  <a:schemeClr val="tx1"/>
                </a:solidFill>
                <a:latin typeface="+mn-lt"/>
              </a:defRPr>
            </a:lvl5pPr>
          </a:lstStyle>
          <a:p>
            <a:pPr lvl="0"/>
            <a:r>
              <a:rPr lang="fr-FR"/>
              <a:t>00</a:t>
            </a:r>
          </a:p>
          <a:p>
            <a:pPr lvl="1"/>
            <a:r>
              <a:rPr lang="fr-FR"/>
              <a:t>Deuxième niveau</a:t>
            </a:r>
          </a:p>
        </p:txBody>
      </p:sp>
    </p:spTree>
    <p:extLst>
      <p:ext uri="{BB962C8B-B14F-4D97-AF65-F5344CB8AC3E}">
        <p14:creationId xmlns:p14="http://schemas.microsoft.com/office/powerpoint/2010/main" val="31413953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e 2 bloc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fr-FR"/>
              <a:t>Cybersécurité chez APRIL</a:t>
            </a:r>
          </a:p>
        </p:txBody>
      </p:sp>
      <p:sp>
        <p:nvSpPr>
          <p:cNvPr id="8" name="Espace réservé du texte 7"/>
          <p:cNvSpPr>
            <a:spLocks noGrp="1"/>
          </p:cNvSpPr>
          <p:nvPr>
            <p:ph type="body" sz="quarter" idx="12"/>
          </p:nvPr>
        </p:nvSpPr>
        <p:spPr>
          <a:xfrm>
            <a:off x="1019175" y="2420938"/>
            <a:ext cx="4392749" cy="3452360"/>
          </a:xfrm>
          <a:solidFill>
            <a:schemeClr val="bg2"/>
          </a:solidFill>
        </p:spPr>
        <p:txBody>
          <a:bodyPr lIns="360000" tIns="252000" rIns="252000" bIns="108000">
            <a:noAutofit/>
          </a:bodyPr>
          <a:lstStyle/>
          <a:p>
            <a:pPr lvl="0"/>
            <a:r>
              <a:rPr lang="fr-FR"/>
              <a:t>Cliquez pour modifier les styles du texte du masque</a:t>
            </a:r>
          </a:p>
          <a:p>
            <a:pPr lvl="1"/>
            <a:r>
              <a:rPr lang="fr-FR"/>
              <a:t>Deuxième niveau</a:t>
            </a:r>
          </a:p>
          <a:p>
            <a:pPr lvl="2"/>
            <a:r>
              <a:rPr lang="fr-FR"/>
              <a:t>Troisième niveau</a:t>
            </a:r>
          </a:p>
        </p:txBody>
      </p:sp>
      <p:sp>
        <p:nvSpPr>
          <p:cNvPr id="9" name="Espace réservé du texte 4"/>
          <p:cNvSpPr>
            <a:spLocks noGrp="1"/>
          </p:cNvSpPr>
          <p:nvPr>
            <p:ph type="body" sz="quarter" idx="13" hasCustomPrompt="1"/>
          </p:nvPr>
        </p:nvSpPr>
        <p:spPr>
          <a:xfrm>
            <a:off x="1028031" y="656692"/>
            <a:ext cx="4716463" cy="200055"/>
          </a:xfrm>
        </p:spPr>
        <p:txBody>
          <a:bodyPr>
            <a:spAutoFit/>
          </a:bodyPr>
          <a:lstStyle>
            <a:lvl1pPr marL="0">
              <a:lnSpc>
                <a:spcPct val="100000"/>
              </a:lnSpc>
              <a:buFontTx/>
              <a:buNone/>
              <a:defRPr sz="1300" cap="all" baseline="0">
                <a:solidFill>
                  <a:schemeClr val="tx1"/>
                </a:solidFill>
                <a:latin typeface="+mn-lt"/>
              </a:defRPr>
            </a:lvl1pPr>
            <a:lvl2pPr marL="0">
              <a:buFontTx/>
              <a:buNone/>
              <a:defRPr sz="1500" cap="none">
                <a:solidFill>
                  <a:schemeClr val="tx1"/>
                </a:solidFill>
                <a:latin typeface="+mn-lt"/>
              </a:defRPr>
            </a:lvl2pPr>
            <a:lvl3pPr marL="0" indent="0">
              <a:buFontTx/>
              <a:buNone/>
              <a:defRPr sz="1500" cap="none">
                <a:solidFill>
                  <a:schemeClr val="tx1"/>
                </a:solidFill>
                <a:latin typeface="+mn-lt"/>
              </a:defRPr>
            </a:lvl3pPr>
            <a:lvl4pPr marL="0">
              <a:buFontTx/>
              <a:buNone/>
              <a:defRPr sz="1500" cap="none">
                <a:solidFill>
                  <a:schemeClr val="tx1"/>
                </a:solidFill>
                <a:latin typeface="+mn-lt"/>
              </a:defRPr>
            </a:lvl4pPr>
            <a:lvl5pPr marL="0">
              <a:buFontTx/>
              <a:buNone/>
              <a:defRPr sz="1500" cap="none">
                <a:solidFill>
                  <a:schemeClr val="tx1"/>
                </a:solidFill>
                <a:latin typeface="+mn-lt"/>
              </a:defRPr>
            </a:lvl5pPr>
          </a:lstStyle>
          <a:p>
            <a:pPr lvl="0"/>
            <a:r>
              <a:rPr lang="fr-FR"/>
              <a:t>SURTITRE</a:t>
            </a:r>
          </a:p>
        </p:txBody>
      </p:sp>
      <p:sp>
        <p:nvSpPr>
          <p:cNvPr id="10" name="Espace réservé du texte 7"/>
          <p:cNvSpPr>
            <a:spLocks noGrp="1"/>
          </p:cNvSpPr>
          <p:nvPr>
            <p:ph type="body" sz="quarter" idx="15"/>
          </p:nvPr>
        </p:nvSpPr>
        <p:spPr>
          <a:xfrm>
            <a:off x="5816352" y="2674983"/>
            <a:ext cx="4924164" cy="1006045"/>
          </a:xfrm>
        </p:spPr>
        <p:txBody>
          <a:bodyPr/>
          <a:lstStyle/>
          <a:p>
            <a:pPr lvl="0"/>
            <a:r>
              <a:rPr lang="fr-FR"/>
              <a:t>Cliquez pour 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6266072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pied de page 2"/>
          <p:cNvSpPr>
            <a:spLocks noGrp="1"/>
          </p:cNvSpPr>
          <p:nvPr>
            <p:ph type="ftr" sz="quarter" idx="10"/>
          </p:nvPr>
        </p:nvSpPr>
        <p:spPr/>
        <p:txBody>
          <a:bodyPr/>
          <a:lstStyle/>
          <a:p>
            <a:r>
              <a:rPr lang="fr-FR"/>
              <a:t>Cybersécurité chez APRIL</a:t>
            </a:r>
          </a:p>
        </p:txBody>
      </p:sp>
      <p:sp>
        <p:nvSpPr>
          <p:cNvPr id="6" name="Espace réservé du texte 4"/>
          <p:cNvSpPr>
            <a:spLocks noGrp="1"/>
          </p:cNvSpPr>
          <p:nvPr>
            <p:ph type="body" sz="quarter" idx="13" hasCustomPrompt="1"/>
          </p:nvPr>
        </p:nvSpPr>
        <p:spPr>
          <a:xfrm>
            <a:off x="1028031" y="656692"/>
            <a:ext cx="4716463" cy="200055"/>
          </a:xfrm>
        </p:spPr>
        <p:txBody>
          <a:bodyPr>
            <a:spAutoFit/>
          </a:bodyPr>
          <a:lstStyle>
            <a:lvl1pPr marL="0">
              <a:lnSpc>
                <a:spcPct val="100000"/>
              </a:lnSpc>
              <a:buFontTx/>
              <a:buNone/>
              <a:defRPr sz="1300" cap="all" baseline="0">
                <a:solidFill>
                  <a:schemeClr val="tx1"/>
                </a:solidFill>
                <a:latin typeface="+mn-lt"/>
              </a:defRPr>
            </a:lvl1pPr>
            <a:lvl2pPr marL="0">
              <a:buFontTx/>
              <a:buNone/>
              <a:defRPr sz="1500" cap="none">
                <a:solidFill>
                  <a:schemeClr val="tx1"/>
                </a:solidFill>
                <a:latin typeface="+mn-lt"/>
              </a:defRPr>
            </a:lvl2pPr>
            <a:lvl3pPr marL="0" indent="0">
              <a:buFontTx/>
              <a:buNone/>
              <a:defRPr sz="1500" cap="none">
                <a:solidFill>
                  <a:schemeClr val="tx1"/>
                </a:solidFill>
                <a:latin typeface="+mn-lt"/>
              </a:defRPr>
            </a:lvl3pPr>
            <a:lvl4pPr marL="0">
              <a:buFontTx/>
              <a:buNone/>
              <a:defRPr sz="1500" cap="none">
                <a:solidFill>
                  <a:schemeClr val="tx1"/>
                </a:solidFill>
                <a:latin typeface="+mn-lt"/>
              </a:defRPr>
            </a:lvl4pPr>
            <a:lvl5pPr marL="0">
              <a:buFontTx/>
              <a:buNone/>
              <a:defRPr sz="1500" cap="none">
                <a:solidFill>
                  <a:schemeClr val="tx1"/>
                </a:solidFill>
                <a:latin typeface="+mn-lt"/>
              </a:defRPr>
            </a:lvl5pPr>
          </a:lstStyle>
          <a:p>
            <a:pPr lvl="0"/>
            <a:r>
              <a:rPr lang="fr-FR"/>
              <a:t>SURTITRE</a:t>
            </a:r>
          </a:p>
        </p:txBody>
      </p:sp>
    </p:spTree>
    <p:extLst>
      <p:ext uri="{BB962C8B-B14F-4D97-AF65-F5344CB8AC3E}">
        <p14:creationId xmlns:p14="http://schemas.microsoft.com/office/powerpoint/2010/main" val="20819352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ôtu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6456040" y="901986"/>
            <a:ext cx="4896000" cy="1692771"/>
          </a:xfrm>
        </p:spPr>
        <p:txBody>
          <a:bodyPr/>
          <a:lstStyle>
            <a:lvl1pPr>
              <a:defRPr sz="11000"/>
            </a:lvl1pPr>
          </a:lstStyle>
          <a:p>
            <a:r>
              <a:rPr lang="fr-FR"/>
              <a:t>Titre</a:t>
            </a:r>
          </a:p>
        </p:txBody>
      </p:sp>
      <p:sp>
        <p:nvSpPr>
          <p:cNvPr id="6" name="Espace réservé du texte 4"/>
          <p:cNvSpPr>
            <a:spLocks noGrp="1"/>
          </p:cNvSpPr>
          <p:nvPr>
            <p:ph type="body" sz="quarter" idx="11"/>
          </p:nvPr>
        </p:nvSpPr>
        <p:spPr>
          <a:xfrm>
            <a:off x="6672584" y="3284984"/>
            <a:ext cx="4680000" cy="230832"/>
          </a:xfrm>
        </p:spPr>
        <p:txBody>
          <a:bodyPr/>
          <a:lstStyle>
            <a:lvl1pPr marL="0">
              <a:lnSpc>
                <a:spcPct val="100000"/>
              </a:lnSpc>
              <a:buFontTx/>
              <a:buNone/>
              <a:defRPr sz="1500" cap="none">
                <a:solidFill>
                  <a:schemeClr val="tx1"/>
                </a:solidFill>
                <a:latin typeface="+mn-lt"/>
              </a:defRPr>
            </a:lvl1pPr>
            <a:lvl2pPr marL="0">
              <a:lnSpc>
                <a:spcPct val="100000"/>
              </a:lnSpc>
              <a:buFontTx/>
              <a:buNone/>
              <a:defRPr sz="1500" cap="none">
                <a:solidFill>
                  <a:schemeClr val="tx1"/>
                </a:solidFill>
                <a:latin typeface="+mn-lt"/>
              </a:defRPr>
            </a:lvl2pPr>
            <a:lvl3pPr marL="0" indent="0">
              <a:lnSpc>
                <a:spcPct val="100000"/>
              </a:lnSpc>
              <a:buFontTx/>
              <a:buNone/>
              <a:defRPr sz="1500" cap="none">
                <a:solidFill>
                  <a:schemeClr val="tx1"/>
                </a:solidFill>
                <a:latin typeface="+mn-lt"/>
              </a:defRPr>
            </a:lvl3pPr>
            <a:lvl4pPr marL="0">
              <a:lnSpc>
                <a:spcPct val="100000"/>
              </a:lnSpc>
              <a:buFontTx/>
              <a:buNone/>
              <a:defRPr sz="1500" cap="none">
                <a:solidFill>
                  <a:schemeClr val="tx1"/>
                </a:solidFill>
                <a:latin typeface="+mn-lt"/>
              </a:defRPr>
            </a:lvl4pPr>
            <a:lvl5pPr marL="0">
              <a:lnSpc>
                <a:spcPct val="100000"/>
              </a:lnSpc>
              <a:buFontTx/>
              <a:buNone/>
              <a:defRPr sz="1500" cap="none">
                <a:solidFill>
                  <a:schemeClr val="tx1"/>
                </a:solidFill>
                <a:latin typeface="+mn-lt"/>
              </a:defRPr>
            </a:lvl5pPr>
          </a:lstStyle>
          <a:p>
            <a:pPr lvl="0"/>
            <a:r>
              <a:rPr lang="fr-FR"/>
              <a:t>Cliquez pour modifier les styles du texte du masque</a:t>
            </a:r>
          </a:p>
        </p:txBody>
      </p:sp>
      <p:sp>
        <p:nvSpPr>
          <p:cNvPr id="7" name="Ellipse 6">
            <a:extLst>
              <a:ext uri="{FF2B5EF4-FFF2-40B4-BE49-F238E27FC236}">
                <a16:creationId xmlns:a16="http://schemas.microsoft.com/office/drawing/2014/main" id="{4D057464-F262-DB46-83C6-077A383182CC}"/>
              </a:ext>
            </a:extLst>
          </p:cNvPr>
          <p:cNvSpPr>
            <a:spLocks noChangeAspect="1"/>
          </p:cNvSpPr>
          <p:nvPr userDrawn="1"/>
        </p:nvSpPr>
        <p:spPr>
          <a:xfrm>
            <a:off x="2162070" y="3727390"/>
            <a:ext cx="936000" cy="936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
        <p:nvSpPr>
          <p:cNvPr id="8" name="Forme libre 7">
            <a:extLst>
              <a:ext uri="{FF2B5EF4-FFF2-40B4-BE49-F238E27FC236}">
                <a16:creationId xmlns:a16="http://schemas.microsoft.com/office/drawing/2014/main" id="{A632829C-F303-2142-ACC4-486670615556}"/>
              </a:ext>
            </a:extLst>
          </p:cNvPr>
          <p:cNvSpPr>
            <a:spLocks noChangeAspect="1"/>
          </p:cNvSpPr>
          <p:nvPr userDrawn="1"/>
        </p:nvSpPr>
        <p:spPr>
          <a:xfrm rot="5400000">
            <a:off x="205852" y="4330464"/>
            <a:ext cx="2412000" cy="1205853"/>
          </a:xfrm>
          <a:custGeom>
            <a:avLst/>
            <a:gdLst>
              <a:gd name="connsiteX0" fmla="*/ 0 w 2520264"/>
              <a:gd name="connsiteY0" fmla="*/ 0 h 1259980"/>
              <a:gd name="connsiteX1" fmla="*/ 2520264 w 2520264"/>
              <a:gd name="connsiteY1" fmla="*/ 0 h 1259980"/>
              <a:gd name="connsiteX2" fmla="*/ 2513766 w 2520264"/>
              <a:gd name="connsiteY2" fmla="*/ 128682 h 1259980"/>
              <a:gd name="connsiteX3" fmla="*/ 1260132 w 2520264"/>
              <a:gd name="connsiteY3" fmla="*/ 1259980 h 1259980"/>
              <a:gd name="connsiteX4" fmla="*/ 6498 w 2520264"/>
              <a:gd name="connsiteY4" fmla="*/ 128682 h 1259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264" h="1259980">
                <a:moveTo>
                  <a:pt x="0" y="0"/>
                </a:moveTo>
                <a:lnTo>
                  <a:pt x="2520264" y="0"/>
                </a:lnTo>
                <a:lnTo>
                  <a:pt x="2513766" y="128682"/>
                </a:lnTo>
                <a:cubicBezTo>
                  <a:pt x="2449235" y="764115"/>
                  <a:pt x="1912591" y="1259980"/>
                  <a:pt x="1260132" y="1259980"/>
                </a:cubicBezTo>
                <a:cubicBezTo>
                  <a:pt x="607674" y="1259980"/>
                  <a:pt x="71030" y="764115"/>
                  <a:pt x="6498" y="128682"/>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solidFill>
                <a:srgbClr val="FFC000"/>
              </a:solidFill>
            </a:endParaRPr>
          </a:p>
        </p:txBody>
      </p:sp>
      <p:sp>
        <p:nvSpPr>
          <p:cNvPr id="9" name="Forme libre 8">
            <a:extLst>
              <a:ext uri="{FF2B5EF4-FFF2-40B4-BE49-F238E27FC236}">
                <a16:creationId xmlns:a16="http://schemas.microsoft.com/office/drawing/2014/main" id="{3FC0887D-710F-104F-9A1A-32EBDCE06DDA}"/>
              </a:ext>
            </a:extLst>
          </p:cNvPr>
          <p:cNvSpPr>
            <a:spLocks noChangeAspect="1"/>
          </p:cNvSpPr>
          <p:nvPr userDrawn="1"/>
        </p:nvSpPr>
        <p:spPr>
          <a:xfrm rot="16200000">
            <a:off x="2160168" y="128414"/>
            <a:ext cx="3420000" cy="3419587"/>
          </a:xfrm>
          <a:custGeom>
            <a:avLst/>
            <a:gdLst>
              <a:gd name="connsiteX0" fmla="*/ 0 w 1260132"/>
              <a:gd name="connsiteY0" fmla="*/ 0 h 1259980"/>
              <a:gd name="connsiteX1" fmla="*/ 1260132 w 1260132"/>
              <a:gd name="connsiteY1" fmla="*/ 0 h 1259980"/>
              <a:gd name="connsiteX2" fmla="*/ 1260132 w 1260132"/>
              <a:gd name="connsiteY2" fmla="*/ 1259980 h 1259980"/>
              <a:gd name="connsiteX3" fmla="*/ 6498 w 1260132"/>
              <a:gd name="connsiteY3" fmla="*/ 128682 h 1259980"/>
            </a:gdLst>
            <a:ahLst/>
            <a:cxnLst>
              <a:cxn ang="0">
                <a:pos x="connsiteX0" y="connsiteY0"/>
              </a:cxn>
              <a:cxn ang="0">
                <a:pos x="connsiteX1" y="connsiteY1"/>
              </a:cxn>
              <a:cxn ang="0">
                <a:pos x="connsiteX2" y="connsiteY2"/>
              </a:cxn>
              <a:cxn ang="0">
                <a:pos x="connsiteX3" y="connsiteY3"/>
              </a:cxn>
            </a:cxnLst>
            <a:rect l="l" t="t" r="r" b="b"/>
            <a:pathLst>
              <a:path w="1260132" h="1259980">
                <a:moveTo>
                  <a:pt x="0" y="0"/>
                </a:moveTo>
                <a:lnTo>
                  <a:pt x="1260132" y="0"/>
                </a:lnTo>
                <a:lnTo>
                  <a:pt x="1260132" y="1259980"/>
                </a:lnTo>
                <a:cubicBezTo>
                  <a:pt x="607674" y="1259980"/>
                  <a:pt x="71030" y="764115"/>
                  <a:pt x="6498" y="1286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p>
        </p:txBody>
      </p:sp>
      <p:sp>
        <p:nvSpPr>
          <p:cNvPr id="10" name="Forme libre 9">
            <a:extLst>
              <a:ext uri="{FF2B5EF4-FFF2-40B4-BE49-F238E27FC236}">
                <a16:creationId xmlns:a16="http://schemas.microsoft.com/office/drawing/2014/main" id="{E2021734-77D5-194D-B158-6D74E5FF632F}"/>
              </a:ext>
            </a:extLst>
          </p:cNvPr>
          <p:cNvSpPr>
            <a:spLocks noChangeAspect="1"/>
          </p:cNvSpPr>
          <p:nvPr userDrawn="1"/>
        </p:nvSpPr>
        <p:spPr>
          <a:xfrm rot="16200000" flipV="1">
            <a:off x="466871" y="2028337"/>
            <a:ext cx="1548000" cy="1547816"/>
          </a:xfrm>
          <a:custGeom>
            <a:avLst/>
            <a:gdLst>
              <a:gd name="connsiteX0" fmla="*/ 0 w 1260132"/>
              <a:gd name="connsiteY0" fmla="*/ 0 h 1259980"/>
              <a:gd name="connsiteX1" fmla="*/ 1260132 w 1260132"/>
              <a:gd name="connsiteY1" fmla="*/ 0 h 1259980"/>
              <a:gd name="connsiteX2" fmla="*/ 1260132 w 1260132"/>
              <a:gd name="connsiteY2" fmla="*/ 1259980 h 1259980"/>
              <a:gd name="connsiteX3" fmla="*/ 6498 w 1260132"/>
              <a:gd name="connsiteY3" fmla="*/ 128682 h 1259980"/>
            </a:gdLst>
            <a:ahLst/>
            <a:cxnLst>
              <a:cxn ang="0">
                <a:pos x="connsiteX0" y="connsiteY0"/>
              </a:cxn>
              <a:cxn ang="0">
                <a:pos x="connsiteX1" y="connsiteY1"/>
              </a:cxn>
              <a:cxn ang="0">
                <a:pos x="connsiteX2" y="connsiteY2"/>
              </a:cxn>
              <a:cxn ang="0">
                <a:pos x="connsiteX3" y="connsiteY3"/>
              </a:cxn>
            </a:cxnLst>
            <a:rect l="l" t="t" r="r" b="b"/>
            <a:pathLst>
              <a:path w="1260132" h="1259980">
                <a:moveTo>
                  <a:pt x="0" y="0"/>
                </a:moveTo>
                <a:lnTo>
                  <a:pt x="1260132" y="0"/>
                </a:lnTo>
                <a:lnTo>
                  <a:pt x="1260132" y="1259980"/>
                </a:lnTo>
                <a:cubicBezTo>
                  <a:pt x="607674" y="1259980"/>
                  <a:pt x="71030" y="764115"/>
                  <a:pt x="6498" y="1286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p>
        </p:txBody>
      </p:sp>
      <p:sp>
        <p:nvSpPr>
          <p:cNvPr id="11" name="Ellipse 10">
            <a:extLst>
              <a:ext uri="{FF2B5EF4-FFF2-40B4-BE49-F238E27FC236}">
                <a16:creationId xmlns:a16="http://schemas.microsoft.com/office/drawing/2014/main" id="{089F33E7-7F17-8C4E-A7B4-0AC579830C5E}"/>
              </a:ext>
            </a:extLst>
          </p:cNvPr>
          <p:cNvSpPr>
            <a:spLocks noChangeAspect="1"/>
          </p:cNvSpPr>
          <p:nvPr userDrawn="1"/>
        </p:nvSpPr>
        <p:spPr>
          <a:xfrm>
            <a:off x="1078779" y="906490"/>
            <a:ext cx="936000" cy="93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
        <p:nvSpPr>
          <p:cNvPr id="12" name="Espace réservé du texte 4"/>
          <p:cNvSpPr>
            <a:spLocks noGrp="1"/>
          </p:cNvSpPr>
          <p:nvPr>
            <p:ph type="body" sz="quarter" idx="12"/>
          </p:nvPr>
        </p:nvSpPr>
        <p:spPr>
          <a:xfrm>
            <a:off x="6673799" y="4653136"/>
            <a:ext cx="4680000" cy="230832"/>
          </a:xfrm>
        </p:spPr>
        <p:txBody>
          <a:bodyPr/>
          <a:lstStyle>
            <a:lvl1pPr marL="0">
              <a:lnSpc>
                <a:spcPct val="100000"/>
              </a:lnSpc>
              <a:buFontTx/>
              <a:buNone/>
              <a:defRPr sz="1500" cap="none">
                <a:solidFill>
                  <a:schemeClr val="tx1"/>
                </a:solidFill>
                <a:latin typeface="+mn-lt"/>
              </a:defRPr>
            </a:lvl1pPr>
            <a:lvl2pPr marL="0">
              <a:lnSpc>
                <a:spcPct val="100000"/>
              </a:lnSpc>
              <a:buFontTx/>
              <a:buNone/>
              <a:defRPr sz="1500" cap="none">
                <a:solidFill>
                  <a:schemeClr val="tx1"/>
                </a:solidFill>
                <a:latin typeface="+mn-lt"/>
              </a:defRPr>
            </a:lvl2pPr>
            <a:lvl3pPr marL="0" indent="0">
              <a:lnSpc>
                <a:spcPct val="100000"/>
              </a:lnSpc>
              <a:buFontTx/>
              <a:buNone/>
              <a:defRPr sz="1500" cap="none">
                <a:solidFill>
                  <a:schemeClr val="tx1"/>
                </a:solidFill>
                <a:latin typeface="+mn-lt"/>
              </a:defRPr>
            </a:lvl3pPr>
            <a:lvl4pPr marL="0">
              <a:lnSpc>
                <a:spcPct val="100000"/>
              </a:lnSpc>
              <a:buFontTx/>
              <a:buNone/>
              <a:defRPr sz="1500" cap="none">
                <a:solidFill>
                  <a:schemeClr val="tx1"/>
                </a:solidFill>
                <a:latin typeface="+mn-lt"/>
              </a:defRPr>
            </a:lvl4pPr>
            <a:lvl5pPr marL="0">
              <a:lnSpc>
                <a:spcPct val="100000"/>
              </a:lnSpc>
              <a:buFontTx/>
              <a:buNone/>
              <a:defRPr sz="1500" cap="none">
                <a:solidFill>
                  <a:schemeClr val="tx1"/>
                </a:solidFill>
                <a:latin typeface="+mn-lt"/>
              </a:defRPr>
            </a:lvl5pPr>
          </a:lstStyle>
          <a:p>
            <a:pPr lvl="0"/>
            <a:r>
              <a:rPr lang="fr-FR"/>
              <a:t>Cliquez pour modifier les styles du texte du masque</a:t>
            </a:r>
          </a:p>
        </p:txBody>
      </p:sp>
      <p:sp>
        <p:nvSpPr>
          <p:cNvPr id="13" name="Espace réservé du texte 4"/>
          <p:cNvSpPr>
            <a:spLocks noGrp="1"/>
          </p:cNvSpPr>
          <p:nvPr>
            <p:ph type="body" sz="quarter" idx="16" hasCustomPrompt="1"/>
          </p:nvPr>
        </p:nvSpPr>
        <p:spPr>
          <a:xfrm>
            <a:off x="6528048" y="2770109"/>
            <a:ext cx="2236220" cy="324594"/>
          </a:xfrm>
          <a:prstGeom prst="roundRect">
            <a:avLst>
              <a:gd name="adj" fmla="val 50000"/>
            </a:avLst>
          </a:prstGeom>
          <a:solidFill>
            <a:schemeClr val="tx1"/>
          </a:solidFill>
          <a:ln>
            <a:noFill/>
          </a:ln>
        </p:spPr>
        <p:txBody>
          <a:bodyPr wrap="none" lIns="108000" tIns="0" rIns="108000" bIns="0" anchor="ctr"/>
          <a:lstStyle>
            <a:lvl1pPr marL="0">
              <a:lnSpc>
                <a:spcPct val="100000"/>
              </a:lnSpc>
              <a:buFontTx/>
              <a:buNone/>
              <a:defRPr sz="1500" cap="all" baseline="0">
                <a:solidFill>
                  <a:schemeClr val="bg1"/>
                </a:solidFill>
                <a:latin typeface="+mn-lt"/>
              </a:defRPr>
            </a:lvl1pPr>
            <a:lvl2pPr marL="0">
              <a:lnSpc>
                <a:spcPct val="100000"/>
              </a:lnSpc>
              <a:buFontTx/>
              <a:buNone/>
              <a:defRPr sz="1500" cap="none">
                <a:solidFill>
                  <a:schemeClr val="tx1"/>
                </a:solidFill>
                <a:latin typeface="+mn-lt"/>
              </a:defRPr>
            </a:lvl2pPr>
            <a:lvl3pPr marL="0" indent="0">
              <a:lnSpc>
                <a:spcPct val="100000"/>
              </a:lnSpc>
              <a:buFontTx/>
              <a:buNone/>
              <a:defRPr sz="1500" cap="none">
                <a:solidFill>
                  <a:schemeClr val="tx1"/>
                </a:solidFill>
                <a:latin typeface="+mn-lt"/>
              </a:defRPr>
            </a:lvl3pPr>
            <a:lvl4pPr marL="0">
              <a:lnSpc>
                <a:spcPct val="100000"/>
              </a:lnSpc>
              <a:buFontTx/>
              <a:buNone/>
              <a:defRPr sz="1500" cap="none">
                <a:solidFill>
                  <a:schemeClr val="tx1"/>
                </a:solidFill>
                <a:latin typeface="+mn-lt"/>
              </a:defRPr>
            </a:lvl4pPr>
            <a:lvl5pPr marL="0">
              <a:lnSpc>
                <a:spcPct val="100000"/>
              </a:lnSpc>
              <a:buFontTx/>
              <a:buNone/>
              <a:defRPr sz="1500" cap="none">
                <a:solidFill>
                  <a:schemeClr val="tx1"/>
                </a:solidFill>
                <a:latin typeface="+mn-lt"/>
              </a:defRPr>
            </a:lvl5pPr>
          </a:lstStyle>
          <a:p>
            <a:pPr lvl="0"/>
            <a:r>
              <a:rPr lang="fr-FR"/>
              <a:t>Titre DE LA RUBRIQUE</a:t>
            </a:r>
          </a:p>
        </p:txBody>
      </p:sp>
      <p:sp>
        <p:nvSpPr>
          <p:cNvPr id="14" name="Espace réservé du texte 4"/>
          <p:cNvSpPr>
            <a:spLocks noGrp="1"/>
          </p:cNvSpPr>
          <p:nvPr>
            <p:ph type="body" sz="quarter" idx="17" hasCustomPrompt="1"/>
          </p:nvPr>
        </p:nvSpPr>
        <p:spPr>
          <a:xfrm>
            <a:off x="6528048" y="4140236"/>
            <a:ext cx="2236220" cy="324594"/>
          </a:xfrm>
          <a:prstGeom prst="roundRect">
            <a:avLst>
              <a:gd name="adj" fmla="val 50000"/>
            </a:avLst>
          </a:prstGeom>
          <a:solidFill>
            <a:schemeClr val="tx1"/>
          </a:solidFill>
          <a:ln>
            <a:noFill/>
          </a:ln>
        </p:spPr>
        <p:txBody>
          <a:bodyPr wrap="none" lIns="108000" tIns="0" rIns="108000" bIns="0" anchor="ctr"/>
          <a:lstStyle>
            <a:lvl1pPr marL="0">
              <a:lnSpc>
                <a:spcPct val="100000"/>
              </a:lnSpc>
              <a:buFontTx/>
              <a:buNone/>
              <a:defRPr sz="1500" cap="all" baseline="0">
                <a:solidFill>
                  <a:schemeClr val="bg1"/>
                </a:solidFill>
                <a:latin typeface="+mn-lt"/>
              </a:defRPr>
            </a:lvl1pPr>
            <a:lvl2pPr marL="0">
              <a:lnSpc>
                <a:spcPct val="100000"/>
              </a:lnSpc>
              <a:buFontTx/>
              <a:buNone/>
              <a:defRPr sz="1500" cap="none">
                <a:solidFill>
                  <a:schemeClr val="tx1"/>
                </a:solidFill>
                <a:latin typeface="+mn-lt"/>
              </a:defRPr>
            </a:lvl2pPr>
            <a:lvl3pPr marL="0" indent="0">
              <a:lnSpc>
                <a:spcPct val="100000"/>
              </a:lnSpc>
              <a:buFontTx/>
              <a:buNone/>
              <a:defRPr sz="1500" cap="none">
                <a:solidFill>
                  <a:schemeClr val="tx1"/>
                </a:solidFill>
                <a:latin typeface="+mn-lt"/>
              </a:defRPr>
            </a:lvl3pPr>
            <a:lvl4pPr marL="0">
              <a:lnSpc>
                <a:spcPct val="100000"/>
              </a:lnSpc>
              <a:buFontTx/>
              <a:buNone/>
              <a:defRPr sz="1500" cap="none">
                <a:solidFill>
                  <a:schemeClr val="tx1"/>
                </a:solidFill>
                <a:latin typeface="+mn-lt"/>
              </a:defRPr>
            </a:lvl4pPr>
            <a:lvl5pPr marL="0">
              <a:lnSpc>
                <a:spcPct val="100000"/>
              </a:lnSpc>
              <a:buFontTx/>
              <a:buNone/>
              <a:defRPr sz="1500" cap="none">
                <a:solidFill>
                  <a:schemeClr val="tx1"/>
                </a:solidFill>
                <a:latin typeface="+mn-lt"/>
              </a:defRPr>
            </a:lvl5pPr>
          </a:lstStyle>
          <a:p>
            <a:pPr lvl="0"/>
            <a:r>
              <a:rPr lang="fr-FR"/>
              <a:t>Titre DE LA RUBRIQUE</a:t>
            </a:r>
          </a:p>
        </p:txBody>
      </p:sp>
      <p:pic>
        <p:nvPicPr>
          <p:cNvPr id="15" name="Image 14">
            <a:extLst>
              <a:ext uri="{FF2B5EF4-FFF2-40B4-BE49-F238E27FC236}">
                <a16:creationId xmlns:a16="http://schemas.microsoft.com/office/drawing/2014/main" id="{A2336539-3438-924C-824E-371D61C02CF7}"/>
              </a:ext>
            </a:extLst>
          </p:cNvPr>
          <p:cNvPicPr>
            <a:picLocks noChangeAspect="1"/>
          </p:cNvPicPr>
          <p:nvPr userDrawn="1"/>
        </p:nvPicPr>
        <p:blipFill>
          <a:blip r:embed="rId2"/>
          <a:stretch>
            <a:fillRect/>
          </a:stretch>
        </p:blipFill>
        <p:spPr>
          <a:xfrm>
            <a:off x="10560496" y="6237312"/>
            <a:ext cx="1245039" cy="288032"/>
          </a:xfrm>
          <a:prstGeom prst="rect">
            <a:avLst/>
          </a:prstGeom>
        </p:spPr>
      </p:pic>
    </p:spTree>
    <p:extLst>
      <p:ext uri="{BB962C8B-B14F-4D97-AF65-F5344CB8AC3E}">
        <p14:creationId xmlns:p14="http://schemas.microsoft.com/office/powerpoint/2010/main" val="1509559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Ouverture illustrée 2">
    <p:spTree>
      <p:nvGrpSpPr>
        <p:cNvPr id="1" name=""/>
        <p:cNvGrpSpPr/>
        <p:nvPr/>
      </p:nvGrpSpPr>
      <p:grpSpPr>
        <a:xfrm>
          <a:off x="0" y="0"/>
          <a:ext cx="0" cy="0"/>
          <a:chOff x="0" y="0"/>
          <a:chExt cx="0" cy="0"/>
        </a:xfrm>
      </p:grpSpPr>
      <p:sp>
        <p:nvSpPr>
          <p:cNvPr id="16" name="Espace réservé pour une image  15"/>
          <p:cNvSpPr>
            <a:spLocks noGrp="1" noChangeAspect="1"/>
          </p:cNvSpPr>
          <p:nvPr>
            <p:ph type="pic" sz="quarter" idx="10"/>
          </p:nvPr>
        </p:nvSpPr>
        <p:spPr>
          <a:xfrm rot="5400000">
            <a:off x="6447150" y="848375"/>
            <a:ext cx="3870000" cy="3924000"/>
          </a:xfrm>
          <a:prstGeom prst="teardrop">
            <a:avLst/>
          </a:prstGeom>
          <a:solidFill>
            <a:schemeClr val="accent3"/>
          </a:solidFill>
          <a:ln>
            <a:noFill/>
          </a:ln>
        </p:spPr>
        <p:txBody>
          <a:bodyPr vert="vert270" anchor="ctr">
            <a:noAutofit/>
          </a:bodyPr>
          <a:lstStyle>
            <a:lvl1pPr algn="ctr">
              <a:defRPr sz="1000" cap="none" baseline="0">
                <a:solidFill>
                  <a:schemeClr val="bg1"/>
                </a:solidFill>
                <a:latin typeface="+mn-lt"/>
              </a:defRPr>
            </a:lvl1pPr>
          </a:lstStyle>
          <a:p>
            <a:r>
              <a:rPr lang="fr-FR"/>
              <a:t>Cliquez sur l'icône pour ajouter une image</a:t>
            </a:r>
          </a:p>
        </p:txBody>
      </p:sp>
      <p:sp>
        <p:nvSpPr>
          <p:cNvPr id="2" name="Titre 1"/>
          <p:cNvSpPr>
            <a:spLocks noGrp="1"/>
          </p:cNvSpPr>
          <p:nvPr>
            <p:ph type="ctrTitle"/>
          </p:nvPr>
        </p:nvSpPr>
        <p:spPr>
          <a:xfrm>
            <a:off x="1019175" y="1742716"/>
            <a:ext cx="5220000" cy="1846659"/>
          </a:xfrm>
        </p:spPr>
        <p:txBody>
          <a:bodyPr anchor="b"/>
          <a:lstStyle>
            <a:lvl1pPr algn="l">
              <a:defRPr sz="6000"/>
            </a:lvl1pPr>
          </a:lstStyle>
          <a:p>
            <a:r>
              <a:rPr lang="fr-FR"/>
              <a:t>Modifiez le style du titre</a:t>
            </a:r>
          </a:p>
        </p:txBody>
      </p:sp>
      <p:sp>
        <p:nvSpPr>
          <p:cNvPr id="3" name="Sous-titre 2"/>
          <p:cNvSpPr>
            <a:spLocks noGrp="1"/>
          </p:cNvSpPr>
          <p:nvPr>
            <p:ph type="subTitle" idx="1"/>
          </p:nvPr>
        </p:nvSpPr>
        <p:spPr>
          <a:xfrm>
            <a:off x="1019175" y="3723537"/>
            <a:ext cx="5220000" cy="221599"/>
          </a:xfrm>
        </p:spPr>
        <p:txBody>
          <a:bodyPr/>
          <a:lstStyle>
            <a:lvl1pPr marL="0" indent="0" algn="l">
              <a:lnSpc>
                <a:spcPct val="120000"/>
              </a:lnSpc>
              <a:buNone/>
              <a:defRPr sz="12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10" name="Forme libre 9">
            <a:extLst>
              <a:ext uri="{FF2B5EF4-FFF2-40B4-BE49-F238E27FC236}">
                <a16:creationId xmlns:a16="http://schemas.microsoft.com/office/drawing/2014/main" id="{09BCF8BF-482C-E04D-8853-7415BC977FF2}"/>
              </a:ext>
            </a:extLst>
          </p:cNvPr>
          <p:cNvSpPr/>
          <p:nvPr userDrawn="1"/>
        </p:nvSpPr>
        <p:spPr>
          <a:xfrm rot="16200000">
            <a:off x="9629365" y="1350297"/>
            <a:ext cx="3318737" cy="1659169"/>
          </a:xfrm>
          <a:custGeom>
            <a:avLst/>
            <a:gdLst>
              <a:gd name="connsiteX0" fmla="*/ 0 w 2520264"/>
              <a:gd name="connsiteY0" fmla="*/ 0 h 1259980"/>
              <a:gd name="connsiteX1" fmla="*/ 2520264 w 2520264"/>
              <a:gd name="connsiteY1" fmla="*/ 0 h 1259980"/>
              <a:gd name="connsiteX2" fmla="*/ 2513766 w 2520264"/>
              <a:gd name="connsiteY2" fmla="*/ 128682 h 1259980"/>
              <a:gd name="connsiteX3" fmla="*/ 1260132 w 2520264"/>
              <a:gd name="connsiteY3" fmla="*/ 1259980 h 1259980"/>
              <a:gd name="connsiteX4" fmla="*/ 6498 w 2520264"/>
              <a:gd name="connsiteY4" fmla="*/ 128682 h 1259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264" h="1259980">
                <a:moveTo>
                  <a:pt x="0" y="0"/>
                </a:moveTo>
                <a:lnTo>
                  <a:pt x="2520264" y="0"/>
                </a:lnTo>
                <a:lnTo>
                  <a:pt x="2513766" y="128682"/>
                </a:lnTo>
                <a:cubicBezTo>
                  <a:pt x="2449235" y="764115"/>
                  <a:pt x="1912591" y="1259980"/>
                  <a:pt x="1260132" y="1259980"/>
                </a:cubicBezTo>
                <a:cubicBezTo>
                  <a:pt x="607674" y="1259980"/>
                  <a:pt x="71030" y="764115"/>
                  <a:pt x="6498" y="1286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solidFill>
                <a:srgbClr val="FFC000"/>
              </a:solidFill>
            </a:endParaRPr>
          </a:p>
        </p:txBody>
      </p:sp>
      <p:sp>
        <p:nvSpPr>
          <p:cNvPr id="15" name="Forme libre 14">
            <a:extLst>
              <a:ext uri="{FF2B5EF4-FFF2-40B4-BE49-F238E27FC236}">
                <a16:creationId xmlns:a16="http://schemas.microsoft.com/office/drawing/2014/main" id="{30E0F1D5-98AF-C547-AAF5-A5D52568C137}"/>
              </a:ext>
            </a:extLst>
          </p:cNvPr>
          <p:cNvSpPr/>
          <p:nvPr userDrawn="1"/>
        </p:nvSpPr>
        <p:spPr>
          <a:xfrm rot="16200000">
            <a:off x="8685204" y="4938083"/>
            <a:ext cx="1659368" cy="1659168"/>
          </a:xfrm>
          <a:custGeom>
            <a:avLst/>
            <a:gdLst>
              <a:gd name="connsiteX0" fmla="*/ 0 w 1260132"/>
              <a:gd name="connsiteY0" fmla="*/ 0 h 1259980"/>
              <a:gd name="connsiteX1" fmla="*/ 1260132 w 1260132"/>
              <a:gd name="connsiteY1" fmla="*/ 0 h 1259980"/>
              <a:gd name="connsiteX2" fmla="*/ 1260132 w 1260132"/>
              <a:gd name="connsiteY2" fmla="*/ 1259980 h 1259980"/>
              <a:gd name="connsiteX3" fmla="*/ 6498 w 1260132"/>
              <a:gd name="connsiteY3" fmla="*/ 128682 h 1259980"/>
            </a:gdLst>
            <a:ahLst/>
            <a:cxnLst>
              <a:cxn ang="0">
                <a:pos x="connsiteX0" y="connsiteY0"/>
              </a:cxn>
              <a:cxn ang="0">
                <a:pos x="connsiteX1" y="connsiteY1"/>
              </a:cxn>
              <a:cxn ang="0">
                <a:pos x="connsiteX2" y="connsiteY2"/>
              </a:cxn>
              <a:cxn ang="0">
                <a:pos x="connsiteX3" y="connsiteY3"/>
              </a:cxn>
            </a:cxnLst>
            <a:rect l="l" t="t" r="r" b="b"/>
            <a:pathLst>
              <a:path w="1260132" h="1259980">
                <a:moveTo>
                  <a:pt x="0" y="0"/>
                </a:moveTo>
                <a:lnTo>
                  <a:pt x="1260132" y="0"/>
                </a:lnTo>
                <a:lnTo>
                  <a:pt x="1260132" y="1259980"/>
                </a:lnTo>
                <a:cubicBezTo>
                  <a:pt x="607674" y="1259980"/>
                  <a:pt x="71030" y="764115"/>
                  <a:pt x="6498" y="1286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p>
        </p:txBody>
      </p:sp>
      <p:sp>
        <p:nvSpPr>
          <p:cNvPr id="17" name="Ellipse 16">
            <a:extLst>
              <a:ext uri="{FF2B5EF4-FFF2-40B4-BE49-F238E27FC236}">
                <a16:creationId xmlns:a16="http://schemas.microsoft.com/office/drawing/2014/main" id="{3502295C-6A64-A640-ADF0-C0B6256BCECD}"/>
              </a:ext>
            </a:extLst>
          </p:cNvPr>
          <p:cNvSpPr/>
          <p:nvPr userDrawn="1"/>
        </p:nvSpPr>
        <p:spPr>
          <a:xfrm>
            <a:off x="10446642" y="3936142"/>
            <a:ext cx="931407" cy="9314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484" y="4824000"/>
            <a:ext cx="2792228" cy="1414800"/>
          </a:xfrm>
          <a:prstGeom prst="rect">
            <a:avLst/>
          </a:prstGeom>
        </p:spPr>
      </p:pic>
    </p:spTree>
    <p:extLst>
      <p:ext uri="{BB962C8B-B14F-4D97-AF65-F5344CB8AC3E}">
        <p14:creationId xmlns:p14="http://schemas.microsoft.com/office/powerpoint/2010/main" val="4170144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ommaire">
    <p:spTree>
      <p:nvGrpSpPr>
        <p:cNvPr id="1" name=""/>
        <p:cNvGrpSpPr/>
        <p:nvPr/>
      </p:nvGrpSpPr>
      <p:grpSpPr>
        <a:xfrm>
          <a:off x="0" y="0"/>
          <a:ext cx="0" cy="0"/>
          <a:chOff x="0" y="0"/>
          <a:chExt cx="0" cy="0"/>
        </a:xfrm>
      </p:grpSpPr>
      <p:sp>
        <p:nvSpPr>
          <p:cNvPr id="2" name="Titre 1"/>
          <p:cNvSpPr>
            <a:spLocks noGrp="1"/>
          </p:cNvSpPr>
          <p:nvPr>
            <p:ph type="title"/>
          </p:nvPr>
        </p:nvSpPr>
        <p:spPr>
          <a:xfrm>
            <a:off x="3467708" y="1112804"/>
            <a:ext cx="7884505" cy="677108"/>
          </a:xfrm>
        </p:spPr>
        <p:txBody>
          <a:bodyPr/>
          <a:lstStyle/>
          <a:p>
            <a:r>
              <a:rPr lang="fr-FR"/>
              <a:t>Modifiez le style du titre</a:t>
            </a:r>
          </a:p>
        </p:txBody>
      </p:sp>
      <p:sp>
        <p:nvSpPr>
          <p:cNvPr id="4" name="Forme libre 3">
            <a:extLst>
              <a:ext uri="{FF2B5EF4-FFF2-40B4-BE49-F238E27FC236}">
                <a16:creationId xmlns:a16="http://schemas.microsoft.com/office/drawing/2014/main" id="{2BBF3D69-C0F6-CB4C-9E9F-0EFBDDD8AA30}"/>
              </a:ext>
            </a:extLst>
          </p:cNvPr>
          <p:cNvSpPr/>
          <p:nvPr userDrawn="1"/>
        </p:nvSpPr>
        <p:spPr>
          <a:xfrm rot="10800000">
            <a:off x="1538464" y="5553301"/>
            <a:ext cx="1253951" cy="1260075"/>
          </a:xfrm>
          <a:custGeom>
            <a:avLst/>
            <a:gdLst>
              <a:gd name="connsiteX0" fmla="*/ 0 w 1260132"/>
              <a:gd name="connsiteY0" fmla="*/ 0 h 1259980"/>
              <a:gd name="connsiteX1" fmla="*/ 1260132 w 1260132"/>
              <a:gd name="connsiteY1" fmla="*/ 0 h 1259980"/>
              <a:gd name="connsiteX2" fmla="*/ 1260132 w 1260132"/>
              <a:gd name="connsiteY2" fmla="*/ 1259980 h 1259980"/>
              <a:gd name="connsiteX3" fmla="*/ 6498 w 1260132"/>
              <a:gd name="connsiteY3" fmla="*/ 128682 h 1259980"/>
            </a:gdLst>
            <a:ahLst/>
            <a:cxnLst>
              <a:cxn ang="0">
                <a:pos x="connsiteX0" y="connsiteY0"/>
              </a:cxn>
              <a:cxn ang="0">
                <a:pos x="connsiteX1" y="connsiteY1"/>
              </a:cxn>
              <a:cxn ang="0">
                <a:pos x="connsiteX2" y="connsiteY2"/>
              </a:cxn>
              <a:cxn ang="0">
                <a:pos x="connsiteX3" y="connsiteY3"/>
              </a:cxn>
            </a:cxnLst>
            <a:rect l="l" t="t" r="r" b="b"/>
            <a:pathLst>
              <a:path w="1260132" h="1259980">
                <a:moveTo>
                  <a:pt x="0" y="0"/>
                </a:moveTo>
                <a:lnTo>
                  <a:pt x="1260132" y="0"/>
                </a:lnTo>
                <a:lnTo>
                  <a:pt x="1260132" y="1259980"/>
                </a:lnTo>
                <a:cubicBezTo>
                  <a:pt x="607674" y="1259980"/>
                  <a:pt x="71030" y="764115"/>
                  <a:pt x="6498" y="1286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p>
        </p:txBody>
      </p:sp>
      <p:sp>
        <p:nvSpPr>
          <p:cNvPr id="5" name="Forme libre 4">
            <a:extLst>
              <a:ext uri="{FF2B5EF4-FFF2-40B4-BE49-F238E27FC236}">
                <a16:creationId xmlns:a16="http://schemas.microsoft.com/office/drawing/2014/main" id="{1F4BEB7F-4458-1A4E-94A0-2A4A41C89683}"/>
              </a:ext>
            </a:extLst>
          </p:cNvPr>
          <p:cNvSpPr/>
          <p:nvPr userDrawn="1"/>
        </p:nvSpPr>
        <p:spPr>
          <a:xfrm rot="5400000">
            <a:off x="-678193" y="3263681"/>
            <a:ext cx="2916326" cy="1465284"/>
          </a:xfrm>
          <a:custGeom>
            <a:avLst/>
            <a:gdLst>
              <a:gd name="connsiteX0" fmla="*/ 0 w 2520264"/>
              <a:gd name="connsiteY0" fmla="*/ 0 h 1259980"/>
              <a:gd name="connsiteX1" fmla="*/ 2520264 w 2520264"/>
              <a:gd name="connsiteY1" fmla="*/ 0 h 1259980"/>
              <a:gd name="connsiteX2" fmla="*/ 2513766 w 2520264"/>
              <a:gd name="connsiteY2" fmla="*/ 128682 h 1259980"/>
              <a:gd name="connsiteX3" fmla="*/ 1260132 w 2520264"/>
              <a:gd name="connsiteY3" fmla="*/ 1259980 h 1259980"/>
              <a:gd name="connsiteX4" fmla="*/ 6498 w 2520264"/>
              <a:gd name="connsiteY4" fmla="*/ 128682 h 1259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264" h="1259980">
                <a:moveTo>
                  <a:pt x="0" y="0"/>
                </a:moveTo>
                <a:lnTo>
                  <a:pt x="2520264" y="0"/>
                </a:lnTo>
                <a:lnTo>
                  <a:pt x="2513766" y="128682"/>
                </a:lnTo>
                <a:cubicBezTo>
                  <a:pt x="2449235" y="764115"/>
                  <a:pt x="1912591" y="1259980"/>
                  <a:pt x="1260132" y="1259980"/>
                </a:cubicBezTo>
                <a:cubicBezTo>
                  <a:pt x="607674" y="1259980"/>
                  <a:pt x="71030" y="764115"/>
                  <a:pt x="6498" y="12868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solidFill>
                <a:srgbClr val="FFC000"/>
              </a:solidFill>
            </a:endParaRPr>
          </a:p>
        </p:txBody>
      </p:sp>
      <p:sp>
        <p:nvSpPr>
          <p:cNvPr id="6" name="Ellipse 5">
            <a:extLst>
              <a:ext uri="{FF2B5EF4-FFF2-40B4-BE49-F238E27FC236}">
                <a16:creationId xmlns:a16="http://schemas.microsoft.com/office/drawing/2014/main" id="{8C1F0A83-6EB5-4D42-80B7-FB3C8A052AEE}"/>
              </a:ext>
            </a:extLst>
          </p:cNvPr>
          <p:cNvSpPr/>
          <p:nvPr userDrawn="1"/>
        </p:nvSpPr>
        <p:spPr>
          <a:xfrm>
            <a:off x="479376" y="1506491"/>
            <a:ext cx="986405" cy="9864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
        <p:nvSpPr>
          <p:cNvPr id="9" name="Espace réservé du texte 8"/>
          <p:cNvSpPr>
            <a:spLocks noGrp="1"/>
          </p:cNvSpPr>
          <p:nvPr>
            <p:ph type="body" sz="quarter" idx="10"/>
          </p:nvPr>
        </p:nvSpPr>
        <p:spPr>
          <a:xfrm>
            <a:off x="3467708" y="2191650"/>
            <a:ext cx="3492000" cy="1131079"/>
          </a:xfrm>
        </p:spPr>
        <p:txBody>
          <a:bodyPr/>
          <a:lstStyle>
            <a:lvl1pPr>
              <a:lnSpc>
                <a:spcPct val="100000"/>
              </a:lnSpc>
              <a:defRPr>
                <a:solidFill>
                  <a:schemeClr val="tx1"/>
                </a:solidFill>
              </a:defRPr>
            </a:lvl1pPr>
            <a:lvl2pPr marL="180000">
              <a:defRPr sz="1400">
                <a:solidFill>
                  <a:schemeClr val="bg1"/>
                </a:solidFill>
              </a:defRPr>
            </a:lvl2pPr>
            <a:lvl3pPr marL="180000" indent="0">
              <a:buFontTx/>
              <a:buNone/>
              <a:defRPr/>
            </a:lvl3pPr>
          </a:lstStyle>
          <a:p>
            <a:pPr lvl="0"/>
            <a:r>
              <a:rPr lang="fr-FR"/>
              <a:t>Cliquez pour modifier les styles du texte du masque</a:t>
            </a:r>
          </a:p>
          <a:p>
            <a:pPr lvl="1"/>
            <a:r>
              <a:rPr lang="fr-FR"/>
              <a:t>Deuxième niveau</a:t>
            </a:r>
          </a:p>
          <a:p>
            <a:pPr lvl="2"/>
            <a:r>
              <a:rPr lang="fr-FR"/>
              <a:t>Troisième niveau</a:t>
            </a:r>
          </a:p>
        </p:txBody>
      </p:sp>
      <p:sp>
        <p:nvSpPr>
          <p:cNvPr id="10" name="Espace réservé du texte 8"/>
          <p:cNvSpPr>
            <a:spLocks noGrp="1"/>
          </p:cNvSpPr>
          <p:nvPr>
            <p:ph type="body" sz="quarter" idx="11"/>
          </p:nvPr>
        </p:nvSpPr>
        <p:spPr>
          <a:xfrm>
            <a:off x="7215635" y="2191649"/>
            <a:ext cx="3492000" cy="1131079"/>
          </a:xfrm>
        </p:spPr>
        <p:txBody>
          <a:bodyPr/>
          <a:lstStyle>
            <a:lvl1pPr>
              <a:lnSpc>
                <a:spcPct val="100000"/>
              </a:lnSpc>
              <a:defRPr>
                <a:solidFill>
                  <a:schemeClr val="tx1"/>
                </a:solidFill>
              </a:defRPr>
            </a:lvl1pPr>
            <a:lvl2pPr marL="180000">
              <a:defRPr sz="1400">
                <a:solidFill>
                  <a:schemeClr val="bg1"/>
                </a:solidFill>
              </a:defRPr>
            </a:lvl2pPr>
            <a:lvl3pPr marL="180000" indent="0">
              <a:buFontTx/>
              <a:buNone/>
              <a:defRPr/>
            </a:lvl3pPr>
          </a:lstStyle>
          <a:p>
            <a:pPr lvl="0"/>
            <a:r>
              <a:rPr lang="fr-FR"/>
              <a:t>Cliquez pour modifier les styles du texte du masque</a:t>
            </a:r>
          </a:p>
          <a:p>
            <a:pPr lvl="1"/>
            <a:r>
              <a:rPr lang="fr-FR"/>
              <a:t>Deuxième niveau</a:t>
            </a:r>
          </a:p>
          <a:p>
            <a:pPr lvl="2"/>
            <a:r>
              <a:rPr lang="fr-FR"/>
              <a:t>Troisième niveau</a:t>
            </a:r>
          </a:p>
        </p:txBody>
      </p:sp>
      <p:pic>
        <p:nvPicPr>
          <p:cNvPr id="11" name="Image 10"/>
          <p:cNvPicPr>
            <a:picLocks noChangeAspect="1"/>
          </p:cNvPicPr>
          <p:nvPr userDrawn="1"/>
        </p:nvPicPr>
        <p:blipFill rotWithShape="1">
          <a:blip r:embed="rId2">
            <a:extLst>
              <a:ext uri="{28A0092B-C50C-407E-A947-70E740481C1C}">
                <a14:useLocalDpi xmlns:a14="http://schemas.microsoft.com/office/drawing/2010/main" val="0"/>
              </a:ext>
            </a:extLst>
          </a:blip>
          <a:srcRect l="12402" t="29044" r="12648" b="28710"/>
          <a:stretch/>
        </p:blipFill>
        <p:spPr>
          <a:xfrm>
            <a:off x="10560496" y="6221425"/>
            <a:ext cx="1260000" cy="303919"/>
          </a:xfrm>
          <a:prstGeom prst="rect">
            <a:avLst/>
          </a:prstGeom>
        </p:spPr>
      </p:pic>
    </p:spTree>
    <p:extLst>
      <p:ext uri="{BB962C8B-B14F-4D97-AF65-F5344CB8AC3E}">
        <p14:creationId xmlns:p14="http://schemas.microsoft.com/office/powerpoint/2010/main" val="1754607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pitre">
    <p:bg>
      <p:bgPr>
        <a:solidFill>
          <a:schemeClr val="tx2"/>
        </a:solidFill>
        <a:effectLst/>
      </p:bgPr>
    </p:bg>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DC58A50F-A676-F44E-BADC-A8BECD09B759}"/>
              </a:ext>
            </a:extLst>
          </p:cNvPr>
          <p:cNvGrpSpPr/>
          <p:nvPr userDrawn="1"/>
        </p:nvGrpSpPr>
        <p:grpSpPr>
          <a:xfrm>
            <a:off x="7656123" y="120000"/>
            <a:ext cx="4416541" cy="6621367"/>
            <a:chOff x="7464152" y="120001"/>
            <a:chExt cx="4320480" cy="6477350"/>
          </a:xfrm>
        </p:grpSpPr>
        <p:sp>
          <p:nvSpPr>
            <p:cNvPr id="5" name="Larme 4">
              <a:extLst>
                <a:ext uri="{FF2B5EF4-FFF2-40B4-BE49-F238E27FC236}">
                  <a16:creationId xmlns:a16="http://schemas.microsoft.com/office/drawing/2014/main" id="{425A7F3E-15B5-AF4E-949B-E8096BE5B7C2}"/>
                </a:ext>
              </a:extLst>
            </p:cNvPr>
            <p:cNvSpPr/>
            <p:nvPr userDrawn="1"/>
          </p:nvSpPr>
          <p:spPr>
            <a:xfrm rot="16200000">
              <a:off x="8472264" y="120001"/>
              <a:ext cx="1584176" cy="1584176"/>
            </a:xfrm>
            <a:prstGeom prst="teardrop">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
          <p:nvSpPr>
            <p:cNvPr id="6" name="Ellipse 5">
              <a:extLst>
                <a:ext uri="{FF2B5EF4-FFF2-40B4-BE49-F238E27FC236}">
                  <a16:creationId xmlns:a16="http://schemas.microsoft.com/office/drawing/2014/main" id="{59A2A20C-B019-3041-845D-B4CC22361573}"/>
                </a:ext>
              </a:extLst>
            </p:cNvPr>
            <p:cNvSpPr/>
            <p:nvPr userDrawn="1"/>
          </p:nvSpPr>
          <p:spPr>
            <a:xfrm>
              <a:off x="10200456" y="1632169"/>
              <a:ext cx="1584176" cy="158417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
          <p:nvSpPr>
            <p:cNvPr id="7" name="Forme libre 6">
              <a:extLst>
                <a:ext uri="{FF2B5EF4-FFF2-40B4-BE49-F238E27FC236}">
                  <a16:creationId xmlns:a16="http://schemas.microsoft.com/office/drawing/2014/main" id="{ED0AE931-41DF-BF41-8525-AECEB23EA9F2}"/>
                </a:ext>
              </a:extLst>
            </p:cNvPr>
            <p:cNvSpPr/>
            <p:nvPr userDrawn="1"/>
          </p:nvSpPr>
          <p:spPr>
            <a:xfrm rot="5400000">
              <a:off x="7679985" y="2492896"/>
              <a:ext cx="3168734" cy="1584176"/>
            </a:xfrm>
            <a:custGeom>
              <a:avLst/>
              <a:gdLst>
                <a:gd name="connsiteX0" fmla="*/ 0 w 2520264"/>
                <a:gd name="connsiteY0" fmla="*/ 0 h 1259980"/>
                <a:gd name="connsiteX1" fmla="*/ 2520264 w 2520264"/>
                <a:gd name="connsiteY1" fmla="*/ 0 h 1259980"/>
                <a:gd name="connsiteX2" fmla="*/ 2513766 w 2520264"/>
                <a:gd name="connsiteY2" fmla="*/ 128682 h 1259980"/>
                <a:gd name="connsiteX3" fmla="*/ 1260132 w 2520264"/>
                <a:gd name="connsiteY3" fmla="*/ 1259980 h 1259980"/>
                <a:gd name="connsiteX4" fmla="*/ 6498 w 2520264"/>
                <a:gd name="connsiteY4" fmla="*/ 128682 h 1259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264" h="1259980">
                  <a:moveTo>
                    <a:pt x="0" y="0"/>
                  </a:moveTo>
                  <a:lnTo>
                    <a:pt x="2520264" y="0"/>
                  </a:lnTo>
                  <a:lnTo>
                    <a:pt x="2513766" y="128682"/>
                  </a:lnTo>
                  <a:cubicBezTo>
                    <a:pt x="2449235" y="764115"/>
                    <a:pt x="1912591" y="1259980"/>
                    <a:pt x="1260132" y="1259980"/>
                  </a:cubicBezTo>
                  <a:cubicBezTo>
                    <a:pt x="607674" y="1259980"/>
                    <a:pt x="71030" y="764115"/>
                    <a:pt x="6498" y="128682"/>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p>
          </p:txBody>
        </p:sp>
        <p:sp>
          <p:nvSpPr>
            <p:cNvPr id="8" name="Forme libre 7">
              <a:extLst>
                <a:ext uri="{FF2B5EF4-FFF2-40B4-BE49-F238E27FC236}">
                  <a16:creationId xmlns:a16="http://schemas.microsoft.com/office/drawing/2014/main" id="{73A06600-1E56-3642-8BF1-ECB8AE5A3A31}"/>
                </a:ext>
              </a:extLst>
            </p:cNvPr>
            <p:cNvSpPr/>
            <p:nvPr userDrawn="1"/>
          </p:nvSpPr>
          <p:spPr>
            <a:xfrm>
              <a:off x="10185382" y="3356992"/>
              <a:ext cx="1584367" cy="1584176"/>
            </a:xfrm>
            <a:custGeom>
              <a:avLst/>
              <a:gdLst>
                <a:gd name="connsiteX0" fmla="*/ 0 w 1260132"/>
                <a:gd name="connsiteY0" fmla="*/ 0 h 1259980"/>
                <a:gd name="connsiteX1" fmla="*/ 1260132 w 1260132"/>
                <a:gd name="connsiteY1" fmla="*/ 0 h 1259980"/>
                <a:gd name="connsiteX2" fmla="*/ 1260132 w 1260132"/>
                <a:gd name="connsiteY2" fmla="*/ 1259980 h 1259980"/>
                <a:gd name="connsiteX3" fmla="*/ 6498 w 1260132"/>
                <a:gd name="connsiteY3" fmla="*/ 128682 h 1259980"/>
              </a:gdLst>
              <a:ahLst/>
              <a:cxnLst>
                <a:cxn ang="0">
                  <a:pos x="connsiteX0" y="connsiteY0"/>
                </a:cxn>
                <a:cxn ang="0">
                  <a:pos x="connsiteX1" y="connsiteY1"/>
                </a:cxn>
                <a:cxn ang="0">
                  <a:pos x="connsiteX2" y="connsiteY2"/>
                </a:cxn>
                <a:cxn ang="0">
                  <a:pos x="connsiteX3" y="connsiteY3"/>
                </a:cxn>
              </a:cxnLst>
              <a:rect l="l" t="t" r="r" b="b"/>
              <a:pathLst>
                <a:path w="1260132" h="1259980">
                  <a:moveTo>
                    <a:pt x="0" y="0"/>
                  </a:moveTo>
                  <a:lnTo>
                    <a:pt x="1260132" y="0"/>
                  </a:lnTo>
                  <a:lnTo>
                    <a:pt x="1260132" y="1259980"/>
                  </a:lnTo>
                  <a:cubicBezTo>
                    <a:pt x="607674" y="1259980"/>
                    <a:pt x="71030" y="764115"/>
                    <a:pt x="6498" y="128682"/>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p>
          </p:txBody>
        </p:sp>
        <p:sp>
          <p:nvSpPr>
            <p:cNvPr id="9" name="Forme libre 8">
              <a:extLst>
                <a:ext uri="{FF2B5EF4-FFF2-40B4-BE49-F238E27FC236}">
                  <a16:creationId xmlns:a16="http://schemas.microsoft.com/office/drawing/2014/main" id="{C657A92D-7E8A-2146-B267-BEDE48532F37}"/>
                </a:ext>
              </a:extLst>
            </p:cNvPr>
            <p:cNvSpPr/>
            <p:nvPr userDrawn="1"/>
          </p:nvSpPr>
          <p:spPr>
            <a:xfrm rot="10800000">
              <a:off x="8615898" y="5013175"/>
              <a:ext cx="3168734" cy="1584176"/>
            </a:xfrm>
            <a:custGeom>
              <a:avLst/>
              <a:gdLst>
                <a:gd name="connsiteX0" fmla="*/ 0 w 2520264"/>
                <a:gd name="connsiteY0" fmla="*/ 0 h 1259980"/>
                <a:gd name="connsiteX1" fmla="*/ 2520264 w 2520264"/>
                <a:gd name="connsiteY1" fmla="*/ 0 h 1259980"/>
                <a:gd name="connsiteX2" fmla="*/ 2513766 w 2520264"/>
                <a:gd name="connsiteY2" fmla="*/ 128682 h 1259980"/>
                <a:gd name="connsiteX3" fmla="*/ 1260132 w 2520264"/>
                <a:gd name="connsiteY3" fmla="*/ 1259980 h 1259980"/>
                <a:gd name="connsiteX4" fmla="*/ 6498 w 2520264"/>
                <a:gd name="connsiteY4" fmla="*/ 128682 h 1259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264" h="1259980">
                  <a:moveTo>
                    <a:pt x="0" y="0"/>
                  </a:moveTo>
                  <a:lnTo>
                    <a:pt x="2520264" y="0"/>
                  </a:lnTo>
                  <a:lnTo>
                    <a:pt x="2513766" y="128682"/>
                  </a:lnTo>
                  <a:cubicBezTo>
                    <a:pt x="2449235" y="764115"/>
                    <a:pt x="1912591" y="1259980"/>
                    <a:pt x="1260132" y="1259980"/>
                  </a:cubicBezTo>
                  <a:cubicBezTo>
                    <a:pt x="607674" y="1259980"/>
                    <a:pt x="71030" y="764115"/>
                    <a:pt x="6498" y="128682"/>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p>
          </p:txBody>
        </p:sp>
        <p:sp>
          <p:nvSpPr>
            <p:cNvPr id="10" name="Ellipse 9">
              <a:extLst>
                <a:ext uri="{FF2B5EF4-FFF2-40B4-BE49-F238E27FC236}">
                  <a16:creationId xmlns:a16="http://schemas.microsoft.com/office/drawing/2014/main" id="{6BE7DDFD-AB11-AF43-B360-8760E9546E67}"/>
                </a:ext>
              </a:extLst>
            </p:cNvPr>
            <p:cNvSpPr/>
            <p:nvPr userDrawn="1"/>
          </p:nvSpPr>
          <p:spPr>
            <a:xfrm>
              <a:off x="7464152" y="4221087"/>
              <a:ext cx="1584176" cy="158417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grpSp>
      <p:sp>
        <p:nvSpPr>
          <p:cNvPr id="12" name="Espace réservé du texte 4"/>
          <p:cNvSpPr>
            <a:spLocks noGrp="1"/>
          </p:cNvSpPr>
          <p:nvPr>
            <p:ph type="body" sz="quarter" idx="11" hasCustomPrompt="1"/>
          </p:nvPr>
        </p:nvSpPr>
        <p:spPr>
          <a:xfrm>
            <a:off x="1588488" y="2095887"/>
            <a:ext cx="1207301" cy="310793"/>
          </a:xfrm>
          <a:prstGeom prst="roundRect">
            <a:avLst>
              <a:gd name="adj" fmla="val 50000"/>
            </a:avLst>
          </a:prstGeom>
          <a:solidFill>
            <a:schemeClr val="tx1"/>
          </a:solidFill>
          <a:ln>
            <a:noFill/>
          </a:ln>
        </p:spPr>
        <p:txBody>
          <a:bodyPr wrap="none" lIns="108000" tIns="18000" rIns="108000" bIns="18000" anchor="ctr"/>
          <a:lstStyle>
            <a:lvl1pPr marL="0">
              <a:lnSpc>
                <a:spcPct val="100000"/>
              </a:lnSpc>
              <a:buFontTx/>
              <a:buNone/>
              <a:defRPr sz="1200" cap="none">
                <a:solidFill>
                  <a:schemeClr val="bg1"/>
                </a:solidFill>
                <a:latin typeface="+mn-lt"/>
              </a:defRPr>
            </a:lvl1pPr>
            <a:lvl2pPr marL="0">
              <a:lnSpc>
                <a:spcPct val="100000"/>
              </a:lnSpc>
              <a:buFontTx/>
              <a:buNone/>
              <a:defRPr sz="1500" cap="none">
                <a:solidFill>
                  <a:schemeClr val="tx1"/>
                </a:solidFill>
                <a:latin typeface="+mn-lt"/>
              </a:defRPr>
            </a:lvl2pPr>
            <a:lvl3pPr marL="0" indent="0">
              <a:lnSpc>
                <a:spcPct val="100000"/>
              </a:lnSpc>
              <a:buFontTx/>
              <a:buNone/>
              <a:defRPr sz="1500" cap="none">
                <a:solidFill>
                  <a:schemeClr val="tx1"/>
                </a:solidFill>
                <a:latin typeface="+mn-lt"/>
              </a:defRPr>
            </a:lvl3pPr>
            <a:lvl4pPr marL="0">
              <a:lnSpc>
                <a:spcPct val="100000"/>
              </a:lnSpc>
              <a:buFontTx/>
              <a:buNone/>
              <a:defRPr sz="1500" cap="none">
                <a:solidFill>
                  <a:schemeClr val="tx1"/>
                </a:solidFill>
                <a:latin typeface="+mn-lt"/>
              </a:defRPr>
            </a:lvl4pPr>
            <a:lvl5pPr marL="0">
              <a:lnSpc>
                <a:spcPct val="100000"/>
              </a:lnSpc>
              <a:buFontTx/>
              <a:buNone/>
              <a:defRPr sz="1500" cap="none">
                <a:solidFill>
                  <a:schemeClr val="tx1"/>
                </a:solidFill>
                <a:latin typeface="+mn-lt"/>
              </a:defRPr>
            </a:lvl5pPr>
          </a:lstStyle>
          <a:p>
            <a:pPr lvl="0"/>
            <a:r>
              <a:rPr lang="fr-FR"/>
              <a:t>Chapitre 00</a:t>
            </a:r>
          </a:p>
        </p:txBody>
      </p:sp>
      <p:sp>
        <p:nvSpPr>
          <p:cNvPr id="13" name="Espace réservé du texte 4"/>
          <p:cNvSpPr>
            <a:spLocks noGrp="1"/>
          </p:cNvSpPr>
          <p:nvPr>
            <p:ph type="body" sz="quarter" idx="12" hasCustomPrompt="1"/>
          </p:nvPr>
        </p:nvSpPr>
        <p:spPr>
          <a:xfrm>
            <a:off x="1596729" y="2593648"/>
            <a:ext cx="6300000" cy="1123384"/>
          </a:xfrm>
        </p:spPr>
        <p:txBody>
          <a:bodyPr/>
          <a:lstStyle>
            <a:lvl1pPr marL="0">
              <a:lnSpc>
                <a:spcPct val="90000"/>
              </a:lnSpc>
              <a:buFontTx/>
              <a:buNone/>
              <a:defRPr sz="7000" cap="none">
                <a:solidFill>
                  <a:schemeClr val="bg1"/>
                </a:solidFill>
                <a:latin typeface="+mj-lt"/>
              </a:defRPr>
            </a:lvl1pPr>
            <a:lvl2pPr marL="0">
              <a:lnSpc>
                <a:spcPct val="100000"/>
              </a:lnSpc>
              <a:buFontTx/>
              <a:buNone/>
              <a:defRPr sz="1000" cap="all" baseline="0">
                <a:solidFill>
                  <a:schemeClr val="bg1"/>
                </a:solidFill>
                <a:latin typeface="+mn-lt"/>
              </a:defRPr>
            </a:lvl2pPr>
            <a:lvl3pPr marL="0" indent="0">
              <a:lnSpc>
                <a:spcPct val="100000"/>
              </a:lnSpc>
              <a:buFontTx/>
              <a:buNone/>
              <a:defRPr sz="1500" cap="none">
                <a:solidFill>
                  <a:schemeClr val="tx1"/>
                </a:solidFill>
                <a:latin typeface="+mn-lt"/>
              </a:defRPr>
            </a:lvl3pPr>
            <a:lvl4pPr marL="0">
              <a:lnSpc>
                <a:spcPct val="100000"/>
              </a:lnSpc>
              <a:buFontTx/>
              <a:buNone/>
              <a:defRPr sz="1500" cap="none">
                <a:solidFill>
                  <a:schemeClr val="tx1"/>
                </a:solidFill>
                <a:latin typeface="+mn-lt"/>
              </a:defRPr>
            </a:lvl4pPr>
            <a:lvl5pPr marL="0">
              <a:lnSpc>
                <a:spcPct val="100000"/>
              </a:lnSpc>
              <a:buFontTx/>
              <a:buNone/>
              <a:defRPr sz="1500" cap="none">
                <a:solidFill>
                  <a:schemeClr val="tx1"/>
                </a:solidFill>
                <a:latin typeface="+mn-lt"/>
              </a:defRPr>
            </a:lvl5pPr>
          </a:lstStyle>
          <a:p>
            <a:pPr lvl="0"/>
            <a:r>
              <a:rPr lang="fr-FR"/>
              <a:t>Titre</a:t>
            </a:r>
          </a:p>
          <a:p>
            <a:pPr lvl="1"/>
            <a:r>
              <a:rPr lang="fr-FR"/>
              <a:t>SOUS-TITRE</a:t>
            </a:r>
          </a:p>
        </p:txBody>
      </p:sp>
    </p:spTree>
    <p:extLst>
      <p:ext uri="{BB962C8B-B14F-4D97-AF65-F5344CB8AC3E}">
        <p14:creationId xmlns:p14="http://schemas.microsoft.com/office/powerpoint/2010/main" val="1397611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fr-FR"/>
              <a:t>Titre de la présentation - Pour le modifier [Insertion] | "En-tête/Pied" | "Pied de page" [Appliquer partout]</a:t>
            </a:r>
          </a:p>
        </p:txBody>
      </p:sp>
      <p:sp>
        <p:nvSpPr>
          <p:cNvPr id="8" name="Espace réservé du texte 7"/>
          <p:cNvSpPr>
            <a:spLocks noGrp="1"/>
          </p:cNvSpPr>
          <p:nvPr>
            <p:ph type="body" sz="quarter" idx="12"/>
          </p:nvPr>
        </p:nvSpPr>
        <p:spPr>
          <a:xfrm>
            <a:off x="1019175" y="2420938"/>
            <a:ext cx="10333038" cy="1006045"/>
          </a:xfrm>
        </p:spPr>
        <p:txBody>
          <a:bodyPr/>
          <a:lstStyle/>
          <a:p>
            <a:pPr lvl="0"/>
            <a:r>
              <a:rPr lang="fr-FR"/>
              <a:t>Cliquez pour modifier les styles du texte du masque</a:t>
            </a:r>
          </a:p>
          <a:p>
            <a:pPr lvl="1"/>
            <a:r>
              <a:rPr lang="fr-FR"/>
              <a:t>Deuxième niveau</a:t>
            </a:r>
          </a:p>
          <a:p>
            <a:pPr lvl="2"/>
            <a:r>
              <a:rPr lang="fr-FR"/>
              <a:t>Troisième niveau</a:t>
            </a:r>
          </a:p>
        </p:txBody>
      </p:sp>
      <p:sp>
        <p:nvSpPr>
          <p:cNvPr id="9" name="Espace réservé du texte 4"/>
          <p:cNvSpPr>
            <a:spLocks noGrp="1"/>
          </p:cNvSpPr>
          <p:nvPr>
            <p:ph type="body" sz="quarter" idx="13" hasCustomPrompt="1"/>
          </p:nvPr>
        </p:nvSpPr>
        <p:spPr>
          <a:xfrm>
            <a:off x="1028031" y="656692"/>
            <a:ext cx="4716463" cy="200055"/>
          </a:xfrm>
        </p:spPr>
        <p:txBody>
          <a:bodyPr>
            <a:spAutoFit/>
          </a:bodyPr>
          <a:lstStyle>
            <a:lvl1pPr marL="0">
              <a:lnSpc>
                <a:spcPct val="100000"/>
              </a:lnSpc>
              <a:buFontTx/>
              <a:buNone/>
              <a:defRPr sz="1300" cap="all" baseline="0">
                <a:solidFill>
                  <a:schemeClr val="tx1"/>
                </a:solidFill>
                <a:latin typeface="+mn-lt"/>
              </a:defRPr>
            </a:lvl1pPr>
            <a:lvl2pPr marL="0">
              <a:buFontTx/>
              <a:buNone/>
              <a:defRPr sz="1500" cap="none">
                <a:solidFill>
                  <a:schemeClr val="tx1"/>
                </a:solidFill>
                <a:latin typeface="+mn-lt"/>
              </a:defRPr>
            </a:lvl2pPr>
            <a:lvl3pPr marL="0" indent="0">
              <a:buFontTx/>
              <a:buNone/>
              <a:defRPr sz="1500" cap="none">
                <a:solidFill>
                  <a:schemeClr val="tx1"/>
                </a:solidFill>
                <a:latin typeface="+mn-lt"/>
              </a:defRPr>
            </a:lvl3pPr>
            <a:lvl4pPr marL="0">
              <a:buFontTx/>
              <a:buNone/>
              <a:defRPr sz="1500" cap="none">
                <a:solidFill>
                  <a:schemeClr val="tx1"/>
                </a:solidFill>
                <a:latin typeface="+mn-lt"/>
              </a:defRPr>
            </a:lvl4pPr>
            <a:lvl5pPr marL="0">
              <a:buFontTx/>
              <a:buNone/>
              <a:defRPr sz="1500" cap="none">
                <a:solidFill>
                  <a:schemeClr val="tx1"/>
                </a:solidFill>
                <a:latin typeface="+mn-lt"/>
              </a:defRPr>
            </a:lvl5pPr>
          </a:lstStyle>
          <a:p>
            <a:pPr lvl="0"/>
            <a:r>
              <a:rPr lang="fr-FR"/>
              <a:t>SURTITRE</a:t>
            </a:r>
          </a:p>
        </p:txBody>
      </p:sp>
    </p:spTree>
    <p:extLst>
      <p:ext uri="{BB962C8B-B14F-4D97-AF65-F5344CB8AC3E}">
        <p14:creationId xmlns:p14="http://schemas.microsoft.com/office/powerpoint/2010/main" val="373342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e 2 colonn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fr-FR"/>
              <a:t>Titre de la présentation - Pour le modifier [Insertion] | "En-tête/Pied" | "Pied de page" [Appliquer partout]</a:t>
            </a:r>
          </a:p>
        </p:txBody>
      </p:sp>
      <p:sp>
        <p:nvSpPr>
          <p:cNvPr id="8" name="Espace réservé du texte 7"/>
          <p:cNvSpPr>
            <a:spLocks noGrp="1"/>
          </p:cNvSpPr>
          <p:nvPr>
            <p:ph type="body" sz="quarter" idx="12"/>
          </p:nvPr>
        </p:nvSpPr>
        <p:spPr>
          <a:xfrm>
            <a:off x="1019175" y="2420938"/>
            <a:ext cx="10333038" cy="1038746"/>
          </a:xfrm>
        </p:spPr>
        <p:txBody>
          <a:bodyPr numCol="2" spcCol="360000">
            <a:spAutoFit/>
          </a:bodyPr>
          <a:lstStyle/>
          <a:p>
            <a:pPr lvl="0"/>
            <a:r>
              <a:rPr lang="fr-FR"/>
              <a:t>Cliquez pour modifier les styles du texte du masque</a:t>
            </a:r>
          </a:p>
          <a:p>
            <a:pPr lvl="1"/>
            <a:r>
              <a:rPr lang="fr-FR"/>
              <a:t>Deuxième niveau</a:t>
            </a:r>
          </a:p>
          <a:p>
            <a:pPr lvl="2"/>
            <a:r>
              <a:rPr lang="fr-FR"/>
              <a:t>Troisième niveau</a:t>
            </a:r>
          </a:p>
        </p:txBody>
      </p:sp>
      <p:sp>
        <p:nvSpPr>
          <p:cNvPr id="9" name="Espace réservé du texte 4"/>
          <p:cNvSpPr>
            <a:spLocks noGrp="1"/>
          </p:cNvSpPr>
          <p:nvPr>
            <p:ph type="body" sz="quarter" idx="13" hasCustomPrompt="1"/>
          </p:nvPr>
        </p:nvSpPr>
        <p:spPr>
          <a:xfrm>
            <a:off x="1028031" y="656692"/>
            <a:ext cx="4716463" cy="200055"/>
          </a:xfrm>
        </p:spPr>
        <p:txBody>
          <a:bodyPr>
            <a:spAutoFit/>
          </a:bodyPr>
          <a:lstStyle>
            <a:lvl1pPr marL="0">
              <a:lnSpc>
                <a:spcPct val="100000"/>
              </a:lnSpc>
              <a:buFontTx/>
              <a:buNone/>
              <a:defRPr sz="1300" cap="all" baseline="0">
                <a:solidFill>
                  <a:schemeClr val="tx1"/>
                </a:solidFill>
                <a:latin typeface="+mn-lt"/>
              </a:defRPr>
            </a:lvl1pPr>
            <a:lvl2pPr marL="0">
              <a:buFontTx/>
              <a:buNone/>
              <a:defRPr sz="1500" cap="none">
                <a:solidFill>
                  <a:schemeClr val="tx1"/>
                </a:solidFill>
                <a:latin typeface="+mn-lt"/>
              </a:defRPr>
            </a:lvl2pPr>
            <a:lvl3pPr marL="0" indent="0">
              <a:buFontTx/>
              <a:buNone/>
              <a:defRPr sz="1500" cap="none">
                <a:solidFill>
                  <a:schemeClr val="tx1"/>
                </a:solidFill>
                <a:latin typeface="+mn-lt"/>
              </a:defRPr>
            </a:lvl3pPr>
            <a:lvl4pPr marL="0">
              <a:buFontTx/>
              <a:buNone/>
              <a:defRPr sz="1500" cap="none">
                <a:solidFill>
                  <a:schemeClr val="tx1"/>
                </a:solidFill>
                <a:latin typeface="+mn-lt"/>
              </a:defRPr>
            </a:lvl4pPr>
            <a:lvl5pPr marL="0">
              <a:buFontTx/>
              <a:buNone/>
              <a:defRPr sz="1500" cap="none">
                <a:solidFill>
                  <a:schemeClr val="tx1"/>
                </a:solidFill>
                <a:latin typeface="+mn-lt"/>
              </a:defRPr>
            </a:lvl5pPr>
          </a:lstStyle>
          <a:p>
            <a:pPr lvl="0"/>
            <a:r>
              <a:rPr lang="fr-FR"/>
              <a:t>SURTITRE</a:t>
            </a:r>
          </a:p>
        </p:txBody>
      </p:sp>
    </p:spTree>
    <p:extLst>
      <p:ext uri="{BB962C8B-B14F-4D97-AF65-F5344CB8AC3E}">
        <p14:creationId xmlns:p14="http://schemas.microsoft.com/office/powerpoint/2010/main" val="1839592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e + Visuel 1">
    <p:spTree>
      <p:nvGrpSpPr>
        <p:cNvPr id="1" name=""/>
        <p:cNvGrpSpPr/>
        <p:nvPr/>
      </p:nvGrpSpPr>
      <p:grpSpPr>
        <a:xfrm>
          <a:off x="0" y="0"/>
          <a:ext cx="0" cy="0"/>
          <a:chOff x="0" y="0"/>
          <a:chExt cx="0" cy="0"/>
        </a:xfrm>
      </p:grpSpPr>
      <p:sp>
        <p:nvSpPr>
          <p:cNvPr id="2" name="Titre 1"/>
          <p:cNvSpPr>
            <a:spLocks noGrp="1"/>
          </p:cNvSpPr>
          <p:nvPr>
            <p:ph type="title"/>
          </p:nvPr>
        </p:nvSpPr>
        <p:spPr>
          <a:xfrm>
            <a:off x="1019175" y="901986"/>
            <a:ext cx="5760000" cy="677108"/>
          </a:xfrm>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fr-FR"/>
              <a:t>Titre de la présentation - Pour le modifier [Insertion] | "En-tête/Pied" | "Pied de page" [Appliquer partout]</a:t>
            </a:r>
          </a:p>
        </p:txBody>
      </p:sp>
      <p:sp>
        <p:nvSpPr>
          <p:cNvPr id="8" name="Espace réservé du texte 7"/>
          <p:cNvSpPr>
            <a:spLocks noGrp="1"/>
          </p:cNvSpPr>
          <p:nvPr>
            <p:ph type="body" sz="quarter" idx="12"/>
          </p:nvPr>
        </p:nvSpPr>
        <p:spPr>
          <a:xfrm>
            <a:off x="1019175" y="2420938"/>
            <a:ext cx="5760000" cy="1006045"/>
          </a:xfrm>
        </p:spPr>
        <p:txBody>
          <a:bodyPr/>
          <a:lstStyle/>
          <a:p>
            <a:pPr lvl="0"/>
            <a:r>
              <a:rPr lang="fr-FR"/>
              <a:t>Cliquez pour modifier les styles du texte du masque</a:t>
            </a:r>
          </a:p>
          <a:p>
            <a:pPr lvl="1"/>
            <a:r>
              <a:rPr lang="fr-FR"/>
              <a:t>Deuxième niveau</a:t>
            </a:r>
          </a:p>
          <a:p>
            <a:pPr lvl="2"/>
            <a:r>
              <a:rPr lang="fr-FR"/>
              <a:t>Troisième niveau</a:t>
            </a:r>
          </a:p>
        </p:txBody>
      </p:sp>
      <p:sp>
        <p:nvSpPr>
          <p:cNvPr id="9" name="Espace réservé du texte 4"/>
          <p:cNvSpPr>
            <a:spLocks noGrp="1"/>
          </p:cNvSpPr>
          <p:nvPr>
            <p:ph type="body" sz="quarter" idx="13" hasCustomPrompt="1"/>
          </p:nvPr>
        </p:nvSpPr>
        <p:spPr>
          <a:xfrm>
            <a:off x="1028031" y="656692"/>
            <a:ext cx="4716463" cy="200055"/>
          </a:xfrm>
        </p:spPr>
        <p:txBody>
          <a:bodyPr>
            <a:spAutoFit/>
          </a:bodyPr>
          <a:lstStyle>
            <a:lvl1pPr marL="0">
              <a:lnSpc>
                <a:spcPct val="100000"/>
              </a:lnSpc>
              <a:buFontTx/>
              <a:buNone/>
              <a:defRPr sz="1300" cap="all" baseline="0">
                <a:solidFill>
                  <a:schemeClr val="tx1"/>
                </a:solidFill>
                <a:latin typeface="+mn-lt"/>
              </a:defRPr>
            </a:lvl1pPr>
            <a:lvl2pPr marL="0">
              <a:buFontTx/>
              <a:buNone/>
              <a:defRPr sz="1500" cap="none">
                <a:solidFill>
                  <a:schemeClr val="tx1"/>
                </a:solidFill>
                <a:latin typeface="+mn-lt"/>
              </a:defRPr>
            </a:lvl2pPr>
            <a:lvl3pPr marL="0" indent="0">
              <a:buFontTx/>
              <a:buNone/>
              <a:defRPr sz="1500" cap="none">
                <a:solidFill>
                  <a:schemeClr val="tx1"/>
                </a:solidFill>
                <a:latin typeface="+mn-lt"/>
              </a:defRPr>
            </a:lvl3pPr>
            <a:lvl4pPr marL="0">
              <a:buFontTx/>
              <a:buNone/>
              <a:defRPr sz="1500" cap="none">
                <a:solidFill>
                  <a:schemeClr val="tx1"/>
                </a:solidFill>
                <a:latin typeface="+mn-lt"/>
              </a:defRPr>
            </a:lvl4pPr>
            <a:lvl5pPr marL="0">
              <a:buFontTx/>
              <a:buNone/>
              <a:defRPr sz="1500" cap="none">
                <a:solidFill>
                  <a:schemeClr val="tx1"/>
                </a:solidFill>
                <a:latin typeface="+mn-lt"/>
              </a:defRPr>
            </a:lvl5pPr>
          </a:lstStyle>
          <a:p>
            <a:pPr lvl="0"/>
            <a:r>
              <a:rPr lang="fr-FR"/>
              <a:t>SURTITRE</a:t>
            </a:r>
          </a:p>
        </p:txBody>
      </p:sp>
      <p:sp>
        <p:nvSpPr>
          <p:cNvPr id="7" name="Espace réservé pour une image  6"/>
          <p:cNvSpPr>
            <a:spLocks noGrp="1"/>
          </p:cNvSpPr>
          <p:nvPr>
            <p:ph type="pic" sz="quarter" idx="15"/>
          </p:nvPr>
        </p:nvSpPr>
        <p:spPr>
          <a:xfrm>
            <a:off x="7751763" y="1700213"/>
            <a:ext cx="3816350" cy="3565525"/>
          </a:xfrm>
          <a:pattFill prst="openDmnd">
            <a:fgClr>
              <a:schemeClr val="bg2"/>
            </a:fgClr>
            <a:bgClr>
              <a:schemeClr val="bg1"/>
            </a:bgClr>
          </a:pattFill>
        </p:spPr>
        <p:txBody>
          <a:bodyPr anchor="ctr">
            <a:noAutofit/>
          </a:bodyPr>
          <a:lstStyle>
            <a:lvl1pPr algn="ctr">
              <a:defRPr sz="1000" cap="none" baseline="0">
                <a:solidFill>
                  <a:schemeClr val="tx1"/>
                </a:solidFill>
                <a:latin typeface="+mn-lt"/>
              </a:defRPr>
            </a:lvl1pPr>
          </a:lstStyle>
          <a:p>
            <a:r>
              <a:rPr lang="fr-FR"/>
              <a:t>Cliquez sur l'icône pour ajouter une image</a:t>
            </a:r>
          </a:p>
        </p:txBody>
      </p:sp>
      <p:sp>
        <p:nvSpPr>
          <p:cNvPr id="10" name="Ellipse 9">
            <a:extLst>
              <a:ext uri="{FF2B5EF4-FFF2-40B4-BE49-F238E27FC236}">
                <a16:creationId xmlns:a16="http://schemas.microsoft.com/office/drawing/2014/main" id="{67EC6327-BF3C-6540-823F-EA7D28A47035}"/>
              </a:ext>
            </a:extLst>
          </p:cNvPr>
          <p:cNvSpPr/>
          <p:nvPr userDrawn="1"/>
        </p:nvSpPr>
        <p:spPr>
          <a:xfrm>
            <a:off x="7735528" y="5356753"/>
            <a:ext cx="1456816" cy="14568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
        <p:nvSpPr>
          <p:cNvPr id="11" name="Forme libre 10">
            <a:extLst>
              <a:ext uri="{FF2B5EF4-FFF2-40B4-BE49-F238E27FC236}">
                <a16:creationId xmlns:a16="http://schemas.microsoft.com/office/drawing/2014/main" id="{E3DA5077-DC1D-024E-B3CB-FBB86E735944}"/>
              </a:ext>
            </a:extLst>
          </p:cNvPr>
          <p:cNvSpPr/>
          <p:nvPr userDrawn="1"/>
        </p:nvSpPr>
        <p:spPr>
          <a:xfrm>
            <a:off x="9120336" y="5349359"/>
            <a:ext cx="1728192" cy="863991"/>
          </a:xfrm>
          <a:custGeom>
            <a:avLst/>
            <a:gdLst>
              <a:gd name="connsiteX0" fmla="*/ 0 w 2520264"/>
              <a:gd name="connsiteY0" fmla="*/ 0 h 1259980"/>
              <a:gd name="connsiteX1" fmla="*/ 2520264 w 2520264"/>
              <a:gd name="connsiteY1" fmla="*/ 0 h 1259980"/>
              <a:gd name="connsiteX2" fmla="*/ 2513766 w 2520264"/>
              <a:gd name="connsiteY2" fmla="*/ 128682 h 1259980"/>
              <a:gd name="connsiteX3" fmla="*/ 1260132 w 2520264"/>
              <a:gd name="connsiteY3" fmla="*/ 1259980 h 1259980"/>
              <a:gd name="connsiteX4" fmla="*/ 6498 w 2520264"/>
              <a:gd name="connsiteY4" fmla="*/ 128682 h 1259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264" h="1259980">
                <a:moveTo>
                  <a:pt x="0" y="0"/>
                </a:moveTo>
                <a:lnTo>
                  <a:pt x="2520264" y="0"/>
                </a:lnTo>
                <a:lnTo>
                  <a:pt x="2513766" y="128682"/>
                </a:lnTo>
                <a:cubicBezTo>
                  <a:pt x="2449235" y="764115"/>
                  <a:pt x="1912591" y="1259980"/>
                  <a:pt x="1260132" y="1259980"/>
                </a:cubicBezTo>
                <a:cubicBezTo>
                  <a:pt x="607674" y="1259980"/>
                  <a:pt x="71030" y="764115"/>
                  <a:pt x="6498" y="1286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solidFill>
                <a:srgbClr val="FFC000"/>
              </a:solidFill>
            </a:endParaRPr>
          </a:p>
        </p:txBody>
      </p:sp>
      <p:sp>
        <p:nvSpPr>
          <p:cNvPr id="12" name="Forme libre 11">
            <a:extLst>
              <a:ext uri="{FF2B5EF4-FFF2-40B4-BE49-F238E27FC236}">
                <a16:creationId xmlns:a16="http://schemas.microsoft.com/office/drawing/2014/main" id="{8A4C918B-F1B2-FE43-88C7-714514C0FA17}"/>
              </a:ext>
            </a:extLst>
          </p:cNvPr>
          <p:cNvSpPr/>
          <p:nvPr userDrawn="1"/>
        </p:nvSpPr>
        <p:spPr>
          <a:xfrm rot="5400000">
            <a:off x="10807633" y="244625"/>
            <a:ext cx="1425261" cy="1343472"/>
          </a:xfrm>
          <a:custGeom>
            <a:avLst/>
            <a:gdLst>
              <a:gd name="connsiteX0" fmla="*/ 0 w 1260132"/>
              <a:gd name="connsiteY0" fmla="*/ 0 h 1259980"/>
              <a:gd name="connsiteX1" fmla="*/ 1260132 w 1260132"/>
              <a:gd name="connsiteY1" fmla="*/ 0 h 1259980"/>
              <a:gd name="connsiteX2" fmla="*/ 1260132 w 1260132"/>
              <a:gd name="connsiteY2" fmla="*/ 1259980 h 1259980"/>
              <a:gd name="connsiteX3" fmla="*/ 6498 w 1260132"/>
              <a:gd name="connsiteY3" fmla="*/ 128682 h 1259980"/>
            </a:gdLst>
            <a:ahLst/>
            <a:cxnLst>
              <a:cxn ang="0">
                <a:pos x="connsiteX0" y="connsiteY0"/>
              </a:cxn>
              <a:cxn ang="0">
                <a:pos x="connsiteX1" y="connsiteY1"/>
              </a:cxn>
              <a:cxn ang="0">
                <a:pos x="connsiteX2" y="connsiteY2"/>
              </a:cxn>
              <a:cxn ang="0">
                <a:pos x="connsiteX3" y="connsiteY3"/>
              </a:cxn>
            </a:cxnLst>
            <a:rect l="l" t="t" r="r" b="b"/>
            <a:pathLst>
              <a:path w="1260132" h="1259980">
                <a:moveTo>
                  <a:pt x="0" y="0"/>
                </a:moveTo>
                <a:lnTo>
                  <a:pt x="1260132" y="0"/>
                </a:lnTo>
                <a:lnTo>
                  <a:pt x="1260132" y="1259980"/>
                </a:lnTo>
                <a:cubicBezTo>
                  <a:pt x="607674" y="1259980"/>
                  <a:pt x="71030" y="764115"/>
                  <a:pt x="6498" y="128682"/>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p>
        </p:txBody>
      </p:sp>
    </p:spTree>
    <p:extLst>
      <p:ext uri="{BB962C8B-B14F-4D97-AF65-F5344CB8AC3E}">
        <p14:creationId xmlns:p14="http://schemas.microsoft.com/office/powerpoint/2010/main" val="2637278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e + Visuel 2">
    <p:spTree>
      <p:nvGrpSpPr>
        <p:cNvPr id="1" name=""/>
        <p:cNvGrpSpPr/>
        <p:nvPr/>
      </p:nvGrpSpPr>
      <p:grpSpPr>
        <a:xfrm>
          <a:off x="0" y="0"/>
          <a:ext cx="0" cy="0"/>
          <a:chOff x="0" y="0"/>
          <a:chExt cx="0" cy="0"/>
        </a:xfrm>
      </p:grpSpPr>
      <p:sp>
        <p:nvSpPr>
          <p:cNvPr id="7" name="Espace réservé pour une image  6"/>
          <p:cNvSpPr>
            <a:spLocks noGrp="1" noChangeAspect="1"/>
          </p:cNvSpPr>
          <p:nvPr>
            <p:ph type="pic" sz="quarter" idx="15"/>
          </p:nvPr>
        </p:nvSpPr>
        <p:spPr>
          <a:xfrm>
            <a:off x="7554707" y="998730"/>
            <a:ext cx="3905889" cy="3834426"/>
          </a:xfrm>
          <a:custGeom>
            <a:avLst/>
            <a:gdLst>
              <a:gd name="connsiteX0" fmla="*/ 3906216 w 7812000"/>
              <a:gd name="connsiteY0" fmla="*/ 0 h 7668852"/>
              <a:gd name="connsiteX1" fmla="*/ 7811889 w 7812000"/>
              <a:gd name="connsiteY1" fmla="*/ 3805596 h 7668852"/>
              <a:gd name="connsiteX2" fmla="*/ 3906000 w 7812000"/>
              <a:gd name="connsiteY2" fmla="*/ 3834426 h 7668852"/>
              <a:gd name="connsiteX3" fmla="*/ 3906216 w 7812000"/>
              <a:gd name="connsiteY3" fmla="*/ 0 h 7668852"/>
              <a:gd name="connsiteX0" fmla="*/ 216 w 3905889"/>
              <a:gd name="connsiteY0" fmla="*/ 0 h 3834426"/>
              <a:gd name="connsiteX1" fmla="*/ 3905889 w 3905889"/>
              <a:gd name="connsiteY1" fmla="*/ 3825474 h 3834426"/>
              <a:gd name="connsiteX2" fmla="*/ 0 w 3905889"/>
              <a:gd name="connsiteY2" fmla="*/ 3834426 h 3834426"/>
              <a:gd name="connsiteX3" fmla="*/ 216 w 3905889"/>
              <a:gd name="connsiteY3" fmla="*/ 0 h 3834426"/>
            </a:gdLst>
            <a:ahLst/>
            <a:cxnLst>
              <a:cxn ang="0">
                <a:pos x="connsiteX0" y="connsiteY0"/>
              </a:cxn>
              <a:cxn ang="0">
                <a:pos x="connsiteX1" y="connsiteY1"/>
              </a:cxn>
              <a:cxn ang="0">
                <a:pos x="connsiteX2" y="connsiteY2"/>
              </a:cxn>
              <a:cxn ang="0">
                <a:pos x="connsiteX3" y="connsiteY3"/>
              </a:cxn>
            </a:cxnLst>
            <a:rect l="l" t="t" r="r" b="b"/>
            <a:pathLst>
              <a:path w="3905889" h="3834426">
                <a:moveTo>
                  <a:pt x="216" y="0"/>
                </a:moveTo>
                <a:cubicBezTo>
                  <a:pt x="2145896" y="117"/>
                  <a:pt x="3889756" y="1719172"/>
                  <a:pt x="3905889" y="3825474"/>
                </a:cubicBezTo>
                <a:lnTo>
                  <a:pt x="0" y="3834426"/>
                </a:lnTo>
                <a:lnTo>
                  <a:pt x="216" y="0"/>
                </a:lnTo>
                <a:close/>
              </a:path>
            </a:pathLst>
          </a:custGeom>
          <a:solidFill>
            <a:schemeClr val="tx2"/>
          </a:solidFill>
          <a:ln>
            <a:noFill/>
          </a:ln>
        </p:spPr>
        <p:txBody>
          <a:bodyPr anchor="ctr">
            <a:noAutofit/>
          </a:bodyPr>
          <a:lstStyle>
            <a:lvl1pPr algn="ctr">
              <a:defRPr sz="1000" cap="none" baseline="0">
                <a:solidFill>
                  <a:schemeClr val="bg1"/>
                </a:solidFill>
                <a:latin typeface="+mn-lt"/>
              </a:defRPr>
            </a:lvl1pPr>
          </a:lstStyle>
          <a:p>
            <a:r>
              <a:rPr lang="fr-FR"/>
              <a:t>Cliquez sur l'icône pour ajouter une image</a:t>
            </a:r>
          </a:p>
        </p:txBody>
      </p:sp>
      <p:sp>
        <p:nvSpPr>
          <p:cNvPr id="2" name="Titre 1"/>
          <p:cNvSpPr>
            <a:spLocks noGrp="1"/>
          </p:cNvSpPr>
          <p:nvPr>
            <p:ph type="title"/>
          </p:nvPr>
        </p:nvSpPr>
        <p:spPr>
          <a:xfrm>
            <a:off x="1019175" y="901986"/>
            <a:ext cx="5760000" cy="677108"/>
          </a:xfrm>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fr-FR"/>
              <a:t>Titre de la présentation - Pour le modifier [Insertion] | "En-tête/Pied" | "Pied de page" [Appliquer partout]</a:t>
            </a:r>
          </a:p>
        </p:txBody>
      </p:sp>
      <p:sp>
        <p:nvSpPr>
          <p:cNvPr id="8" name="Espace réservé du texte 7"/>
          <p:cNvSpPr>
            <a:spLocks noGrp="1"/>
          </p:cNvSpPr>
          <p:nvPr>
            <p:ph type="body" sz="quarter" idx="12"/>
          </p:nvPr>
        </p:nvSpPr>
        <p:spPr>
          <a:xfrm>
            <a:off x="1019175" y="3107031"/>
            <a:ext cx="5760000" cy="1006045"/>
          </a:xfrm>
        </p:spPr>
        <p:txBody>
          <a:bodyPr/>
          <a:lstStyle/>
          <a:p>
            <a:pPr lvl="0"/>
            <a:r>
              <a:rPr lang="fr-FR"/>
              <a:t>Cliquez pour modifier les styles du texte du masque</a:t>
            </a:r>
          </a:p>
          <a:p>
            <a:pPr lvl="1"/>
            <a:r>
              <a:rPr lang="fr-FR"/>
              <a:t>Deuxième niveau</a:t>
            </a:r>
          </a:p>
          <a:p>
            <a:pPr lvl="2"/>
            <a:r>
              <a:rPr lang="fr-FR"/>
              <a:t>Troisième niveau</a:t>
            </a:r>
          </a:p>
        </p:txBody>
      </p:sp>
      <p:sp>
        <p:nvSpPr>
          <p:cNvPr id="9" name="Espace réservé du texte 4"/>
          <p:cNvSpPr>
            <a:spLocks noGrp="1"/>
          </p:cNvSpPr>
          <p:nvPr>
            <p:ph type="body" sz="quarter" idx="13" hasCustomPrompt="1"/>
          </p:nvPr>
        </p:nvSpPr>
        <p:spPr>
          <a:xfrm>
            <a:off x="1028031" y="656692"/>
            <a:ext cx="4716463" cy="200055"/>
          </a:xfrm>
        </p:spPr>
        <p:txBody>
          <a:bodyPr>
            <a:spAutoFit/>
          </a:bodyPr>
          <a:lstStyle>
            <a:lvl1pPr marL="0">
              <a:lnSpc>
                <a:spcPct val="100000"/>
              </a:lnSpc>
              <a:buFontTx/>
              <a:buNone/>
              <a:defRPr sz="1300" cap="all" baseline="0">
                <a:solidFill>
                  <a:schemeClr val="tx1"/>
                </a:solidFill>
                <a:latin typeface="+mn-lt"/>
              </a:defRPr>
            </a:lvl1pPr>
            <a:lvl2pPr marL="0">
              <a:buFontTx/>
              <a:buNone/>
              <a:defRPr sz="1500" cap="none">
                <a:solidFill>
                  <a:schemeClr val="tx1"/>
                </a:solidFill>
                <a:latin typeface="+mn-lt"/>
              </a:defRPr>
            </a:lvl2pPr>
            <a:lvl3pPr marL="0" indent="0">
              <a:buFontTx/>
              <a:buNone/>
              <a:defRPr sz="1500" cap="none">
                <a:solidFill>
                  <a:schemeClr val="tx1"/>
                </a:solidFill>
                <a:latin typeface="+mn-lt"/>
              </a:defRPr>
            </a:lvl3pPr>
            <a:lvl4pPr marL="0">
              <a:buFontTx/>
              <a:buNone/>
              <a:defRPr sz="1500" cap="none">
                <a:solidFill>
                  <a:schemeClr val="tx1"/>
                </a:solidFill>
                <a:latin typeface="+mn-lt"/>
              </a:defRPr>
            </a:lvl4pPr>
            <a:lvl5pPr marL="0">
              <a:buFontTx/>
              <a:buNone/>
              <a:defRPr sz="1500" cap="none">
                <a:solidFill>
                  <a:schemeClr val="tx1"/>
                </a:solidFill>
                <a:latin typeface="+mn-lt"/>
              </a:defRPr>
            </a:lvl5pPr>
          </a:lstStyle>
          <a:p>
            <a:pPr lvl="0"/>
            <a:r>
              <a:rPr lang="fr-FR"/>
              <a:t>SURTITRE</a:t>
            </a:r>
          </a:p>
        </p:txBody>
      </p:sp>
      <p:sp>
        <p:nvSpPr>
          <p:cNvPr id="14" name="Ellipse 13">
            <a:extLst>
              <a:ext uri="{FF2B5EF4-FFF2-40B4-BE49-F238E27FC236}">
                <a16:creationId xmlns:a16="http://schemas.microsoft.com/office/drawing/2014/main" id="{16DE5F12-D3E6-2A43-9ADF-B2F1E09FF13C}"/>
              </a:ext>
            </a:extLst>
          </p:cNvPr>
          <p:cNvSpPr/>
          <p:nvPr userDrawn="1"/>
        </p:nvSpPr>
        <p:spPr>
          <a:xfrm>
            <a:off x="10200455" y="727216"/>
            <a:ext cx="1368153" cy="136815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200"/>
          </a:p>
        </p:txBody>
      </p:sp>
      <p:sp>
        <p:nvSpPr>
          <p:cNvPr id="15" name="Forme libre 14">
            <a:extLst>
              <a:ext uri="{FF2B5EF4-FFF2-40B4-BE49-F238E27FC236}">
                <a16:creationId xmlns:a16="http://schemas.microsoft.com/office/drawing/2014/main" id="{14B248A9-7EEF-B048-BABB-0752528F1FF8}"/>
              </a:ext>
            </a:extLst>
          </p:cNvPr>
          <p:cNvSpPr/>
          <p:nvPr userDrawn="1"/>
        </p:nvSpPr>
        <p:spPr>
          <a:xfrm>
            <a:off x="7554707" y="5065816"/>
            <a:ext cx="2304638" cy="1152180"/>
          </a:xfrm>
          <a:custGeom>
            <a:avLst/>
            <a:gdLst>
              <a:gd name="connsiteX0" fmla="*/ 0 w 2520264"/>
              <a:gd name="connsiteY0" fmla="*/ 0 h 1259980"/>
              <a:gd name="connsiteX1" fmla="*/ 2520264 w 2520264"/>
              <a:gd name="connsiteY1" fmla="*/ 0 h 1259980"/>
              <a:gd name="connsiteX2" fmla="*/ 2513766 w 2520264"/>
              <a:gd name="connsiteY2" fmla="*/ 128682 h 1259980"/>
              <a:gd name="connsiteX3" fmla="*/ 1260132 w 2520264"/>
              <a:gd name="connsiteY3" fmla="*/ 1259980 h 1259980"/>
              <a:gd name="connsiteX4" fmla="*/ 6498 w 2520264"/>
              <a:gd name="connsiteY4" fmla="*/ 128682 h 1259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264" h="1259980">
                <a:moveTo>
                  <a:pt x="0" y="0"/>
                </a:moveTo>
                <a:lnTo>
                  <a:pt x="2520264" y="0"/>
                </a:lnTo>
                <a:lnTo>
                  <a:pt x="2513766" y="128682"/>
                </a:lnTo>
                <a:cubicBezTo>
                  <a:pt x="2449235" y="764115"/>
                  <a:pt x="1912591" y="1259980"/>
                  <a:pt x="1260132" y="1259980"/>
                </a:cubicBezTo>
                <a:cubicBezTo>
                  <a:pt x="607674" y="1259980"/>
                  <a:pt x="71030" y="764115"/>
                  <a:pt x="6498" y="1286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endParaRPr lang="fr-FR" sz="1200">
              <a:solidFill>
                <a:srgbClr val="FFC000"/>
              </a:solidFill>
            </a:endParaRPr>
          </a:p>
        </p:txBody>
      </p:sp>
      <p:sp>
        <p:nvSpPr>
          <p:cNvPr id="17" name="Espace réservé du texte 4"/>
          <p:cNvSpPr>
            <a:spLocks noGrp="1"/>
          </p:cNvSpPr>
          <p:nvPr>
            <p:ph type="body" sz="quarter" idx="16" hasCustomPrompt="1"/>
          </p:nvPr>
        </p:nvSpPr>
        <p:spPr>
          <a:xfrm>
            <a:off x="1019175" y="2568823"/>
            <a:ext cx="1075251" cy="302955"/>
          </a:xfrm>
          <a:prstGeom prst="roundRect">
            <a:avLst>
              <a:gd name="adj" fmla="val 50000"/>
            </a:avLst>
          </a:prstGeom>
          <a:solidFill>
            <a:schemeClr val="accent1"/>
          </a:solidFill>
          <a:ln>
            <a:noFill/>
          </a:ln>
        </p:spPr>
        <p:txBody>
          <a:bodyPr wrap="none" lIns="108000" tIns="0" rIns="108000" bIns="0" anchor="ctr"/>
          <a:lstStyle>
            <a:lvl1pPr marL="0">
              <a:lnSpc>
                <a:spcPct val="100000"/>
              </a:lnSpc>
              <a:buFontTx/>
              <a:buNone/>
              <a:defRPr sz="1400" cap="none">
                <a:solidFill>
                  <a:schemeClr val="bg1"/>
                </a:solidFill>
                <a:latin typeface="+mn-lt"/>
              </a:defRPr>
            </a:lvl1pPr>
            <a:lvl2pPr marL="0">
              <a:lnSpc>
                <a:spcPct val="100000"/>
              </a:lnSpc>
              <a:buFontTx/>
              <a:buNone/>
              <a:defRPr sz="1500" cap="none">
                <a:solidFill>
                  <a:schemeClr val="tx1"/>
                </a:solidFill>
                <a:latin typeface="+mn-lt"/>
              </a:defRPr>
            </a:lvl2pPr>
            <a:lvl3pPr marL="0" indent="0">
              <a:lnSpc>
                <a:spcPct val="100000"/>
              </a:lnSpc>
              <a:buFontTx/>
              <a:buNone/>
              <a:defRPr sz="1500" cap="none">
                <a:solidFill>
                  <a:schemeClr val="tx1"/>
                </a:solidFill>
                <a:latin typeface="+mn-lt"/>
              </a:defRPr>
            </a:lvl3pPr>
            <a:lvl4pPr marL="0">
              <a:lnSpc>
                <a:spcPct val="100000"/>
              </a:lnSpc>
              <a:buFontTx/>
              <a:buNone/>
              <a:defRPr sz="1500" cap="none">
                <a:solidFill>
                  <a:schemeClr val="tx1"/>
                </a:solidFill>
                <a:latin typeface="+mn-lt"/>
              </a:defRPr>
            </a:lvl4pPr>
            <a:lvl5pPr marL="0">
              <a:lnSpc>
                <a:spcPct val="100000"/>
              </a:lnSpc>
              <a:buFontTx/>
              <a:buNone/>
              <a:defRPr sz="1500" cap="none">
                <a:solidFill>
                  <a:schemeClr val="tx1"/>
                </a:solidFill>
                <a:latin typeface="+mn-lt"/>
              </a:defRPr>
            </a:lvl5pPr>
          </a:lstStyle>
          <a:p>
            <a:pPr lvl="0"/>
            <a:r>
              <a:rPr lang="fr-FR"/>
              <a:t>Légende</a:t>
            </a:r>
          </a:p>
        </p:txBody>
      </p:sp>
    </p:spTree>
    <p:extLst>
      <p:ext uri="{BB962C8B-B14F-4D97-AF65-F5344CB8AC3E}">
        <p14:creationId xmlns:p14="http://schemas.microsoft.com/office/powerpoint/2010/main" val="3669251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image" Target="../media/image3.png"/><Relationship Id="rId3" Type="http://schemas.openxmlformats.org/officeDocument/2006/relationships/slideLayout" Target="../slideLayouts/slideLayout17.xml"/><Relationship Id="rId21" Type="http://schemas.openxmlformats.org/officeDocument/2006/relationships/image" Target="../media/image6.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2.png"/><Relationship Id="rId2" Type="http://schemas.openxmlformats.org/officeDocument/2006/relationships/slideLayout" Target="../slideLayouts/slideLayout16.xml"/><Relationship Id="rId16" Type="http://schemas.openxmlformats.org/officeDocument/2006/relationships/image" Target="../media/image8.emf"/><Relationship Id="rId20" Type="http://schemas.openxmlformats.org/officeDocument/2006/relationships/image" Target="../media/image5.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image" Target="../media/image4.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Image 3"/>
          <p:cNvPicPr>
            <a:picLocks noChangeAspect="1"/>
          </p:cNvPicPr>
          <p:nvPr userDrawn="1"/>
        </p:nvPicPr>
        <p:blipFill rotWithShape="1">
          <a:blip r:embed="rId16">
            <a:extLst>
              <a:ext uri="{28A0092B-C50C-407E-A947-70E740481C1C}">
                <a14:useLocalDpi xmlns:a14="http://schemas.microsoft.com/office/drawing/2010/main" val="0"/>
              </a:ext>
            </a:extLst>
          </a:blip>
          <a:srcRect l="12402" t="29044" r="12648" b="28710"/>
          <a:stretch/>
        </p:blipFill>
        <p:spPr>
          <a:xfrm>
            <a:off x="10669835" y="6418187"/>
            <a:ext cx="1041323" cy="251173"/>
          </a:xfrm>
          <a:prstGeom prst="rect">
            <a:avLst/>
          </a:prstGeom>
        </p:spPr>
      </p:pic>
      <p:sp>
        <p:nvSpPr>
          <p:cNvPr id="2" name="Espace réservé du titre 1"/>
          <p:cNvSpPr>
            <a:spLocks noGrp="1"/>
          </p:cNvSpPr>
          <p:nvPr>
            <p:ph type="title"/>
          </p:nvPr>
        </p:nvSpPr>
        <p:spPr>
          <a:xfrm>
            <a:off x="1019174" y="901986"/>
            <a:ext cx="10334625" cy="677108"/>
          </a:xfrm>
          <a:prstGeom prst="rect">
            <a:avLst/>
          </a:prstGeom>
        </p:spPr>
        <p:txBody>
          <a:bodyPr vert="horz" wrap="square" lIns="36000" tIns="0" rIns="36000" bIns="0" rtlCol="0" anchor="t">
            <a:spAutoFit/>
          </a:bodyPr>
          <a:lstStyle/>
          <a:p>
            <a:r>
              <a:rPr lang="fr-FR"/>
              <a:t>Modifiez le style du titre</a:t>
            </a:r>
          </a:p>
        </p:txBody>
      </p:sp>
      <p:sp>
        <p:nvSpPr>
          <p:cNvPr id="3" name="Espace réservé du texte 2"/>
          <p:cNvSpPr>
            <a:spLocks noGrp="1"/>
          </p:cNvSpPr>
          <p:nvPr>
            <p:ph type="body" idx="1"/>
          </p:nvPr>
        </p:nvSpPr>
        <p:spPr>
          <a:xfrm>
            <a:off x="1019174" y="2420888"/>
            <a:ext cx="10334625" cy="2769989"/>
          </a:xfrm>
          <a:prstGeom prst="rect">
            <a:avLst/>
          </a:prstGeom>
        </p:spPr>
        <p:txBody>
          <a:bodyPr vert="horz" wrap="square" lIns="36000" tIns="0" rIns="36000" bIns="0" rtlCol="0">
            <a:sp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a:p>
            <a:pPr lvl="5"/>
            <a:r>
              <a:rPr lang="fr-FR"/>
              <a:t>Sixième niveau</a:t>
            </a:r>
          </a:p>
          <a:p>
            <a:pPr lvl="6"/>
            <a:r>
              <a:rPr lang="fr-FR"/>
              <a:t>Septième niveau</a:t>
            </a:r>
          </a:p>
          <a:p>
            <a:pPr lvl="7"/>
            <a:r>
              <a:rPr lang="fr-FR"/>
              <a:t>Huitième niveau</a:t>
            </a:r>
          </a:p>
        </p:txBody>
      </p:sp>
      <p:sp>
        <p:nvSpPr>
          <p:cNvPr id="5" name="Espace réservé du pied de page 4"/>
          <p:cNvSpPr>
            <a:spLocks noGrp="1"/>
          </p:cNvSpPr>
          <p:nvPr>
            <p:ph type="ftr" sz="quarter" idx="3"/>
          </p:nvPr>
        </p:nvSpPr>
        <p:spPr>
          <a:xfrm>
            <a:off x="1199456" y="6515472"/>
            <a:ext cx="7200000" cy="153888"/>
          </a:xfrm>
          <a:prstGeom prst="rect">
            <a:avLst/>
          </a:prstGeom>
        </p:spPr>
        <p:txBody>
          <a:bodyPr vert="horz" lIns="36000" tIns="0" rIns="36000" bIns="0" rtlCol="0" anchor="ctr">
            <a:spAutoFit/>
          </a:bodyPr>
          <a:lstStyle>
            <a:lvl1pPr marL="0" algn="l">
              <a:lnSpc>
                <a:spcPct val="100000"/>
              </a:lnSpc>
              <a:spcBef>
                <a:spcPts val="0"/>
              </a:spcBef>
              <a:buFontTx/>
              <a:buNone/>
              <a:defRPr sz="1000">
                <a:solidFill>
                  <a:schemeClr val="tx1"/>
                </a:solidFill>
              </a:defRPr>
            </a:lvl1pPr>
          </a:lstStyle>
          <a:p>
            <a:r>
              <a:rPr lang="fr-FR"/>
              <a:t>Titre de la présentation - Pour le modifier [Insertion] | "En-tête/Pied" | "Pied de page" [Appliquer partout]</a:t>
            </a:r>
          </a:p>
        </p:txBody>
      </p:sp>
      <p:sp>
        <p:nvSpPr>
          <p:cNvPr id="7" name="ZoneTexte 6"/>
          <p:cNvSpPr txBox="1"/>
          <p:nvPr userDrawn="1"/>
        </p:nvSpPr>
        <p:spPr>
          <a:xfrm>
            <a:off x="859161" y="6515472"/>
            <a:ext cx="374585" cy="153888"/>
          </a:xfrm>
          <a:prstGeom prst="rect">
            <a:avLst/>
          </a:prstGeom>
          <a:noFill/>
        </p:spPr>
        <p:txBody>
          <a:bodyPr wrap="none" lIns="36000" tIns="0" rIns="0" bIns="0" rtlCol="0" anchor="ctr">
            <a:spAutoFit/>
          </a:bodyPr>
          <a:lstStyle>
            <a:defPPr>
              <a:defRPr lang="fr-FR"/>
            </a:defPPr>
            <a:lvl1pPr algn="r">
              <a:defRPr sz="1000"/>
            </a:lvl1pPr>
          </a:lstStyle>
          <a:p>
            <a:pPr lvl="0"/>
            <a:fld id="{678CF25D-412A-47F1-9F96-411FF3646EB8}" type="slidenum">
              <a:rPr lang="fr-FR" smtClean="0"/>
              <a:pPr lvl="0"/>
              <a:t>‹N°›</a:t>
            </a:fld>
            <a:r>
              <a:rPr lang="fr-FR"/>
              <a:t> - </a:t>
            </a:r>
          </a:p>
        </p:txBody>
      </p:sp>
    </p:spTree>
    <p:extLst>
      <p:ext uri="{BB962C8B-B14F-4D97-AF65-F5344CB8AC3E}">
        <p14:creationId xmlns:p14="http://schemas.microsoft.com/office/powerpoint/2010/main" val="1595063951"/>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54" r:id="rId3"/>
    <p:sldLayoutId id="2147483655" r:id="rId4"/>
    <p:sldLayoutId id="2147483651" r:id="rId5"/>
    <p:sldLayoutId id="2147483650" r:id="rId6"/>
    <p:sldLayoutId id="2147483665" r:id="rId7"/>
    <p:sldLayoutId id="2147483656" r:id="rId8"/>
    <p:sldLayoutId id="2147483658" r:id="rId9"/>
    <p:sldLayoutId id="2147483659" r:id="rId10"/>
    <p:sldLayoutId id="2147483660" r:id="rId11"/>
    <p:sldLayoutId id="2147483661" r:id="rId12"/>
    <p:sldLayoutId id="2147483652" r:id="rId13"/>
    <p:sldLayoutId id="2147483662" r:id="rId14"/>
  </p:sldLayoutIdLst>
  <p:hf hdr="0" dt="0"/>
  <p:txStyles>
    <p:titleStyle>
      <a:lvl1pPr marL="0" algn="l" defTabSz="914400" rtl="0" eaLnBrk="1" latinLnBrk="0" hangingPunct="1">
        <a:lnSpc>
          <a:spcPct val="100000"/>
        </a:lnSpc>
        <a:spcBef>
          <a:spcPts val="0"/>
        </a:spcBef>
        <a:buFontTx/>
        <a:buNone/>
        <a:defRPr sz="44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0"/>
        </a:spcBef>
        <a:buFontTx/>
        <a:buNone/>
        <a:defRPr sz="1500" b="0" kern="1200" cap="all" baseline="0">
          <a:solidFill>
            <a:schemeClr val="tx2"/>
          </a:solidFill>
          <a:latin typeface="+mj-lt"/>
          <a:ea typeface="+mn-ea"/>
          <a:cs typeface="+mn-cs"/>
        </a:defRPr>
      </a:lvl1pPr>
      <a:lvl2pPr marL="0" indent="0" algn="l" defTabSz="914400" rtl="0" eaLnBrk="1" latinLnBrk="0" hangingPunct="1">
        <a:lnSpc>
          <a:spcPct val="150000"/>
        </a:lnSpc>
        <a:spcBef>
          <a:spcPts val="0"/>
        </a:spcBef>
        <a:buFontTx/>
        <a:buNone/>
        <a:defRPr sz="1500" kern="1200">
          <a:solidFill>
            <a:schemeClr val="tx1"/>
          </a:solidFill>
          <a:latin typeface="+mn-lt"/>
          <a:ea typeface="+mn-ea"/>
          <a:cs typeface="+mn-cs"/>
        </a:defRPr>
      </a:lvl2pPr>
      <a:lvl3pPr marL="216000" indent="-216000" algn="l" defTabSz="914400" rtl="0" eaLnBrk="1" latinLnBrk="0" hangingPunct="1">
        <a:lnSpc>
          <a:spcPct val="150000"/>
        </a:lnSpc>
        <a:spcBef>
          <a:spcPts val="0"/>
        </a:spcBef>
        <a:buFontTx/>
        <a:buBlip>
          <a:blip r:embed="rId17"/>
        </a:buBlip>
        <a:defRPr sz="1500" kern="1200">
          <a:solidFill>
            <a:schemeClr val="tx1"/>
          </a:solidFill>
          <a:latin typeface="+mn-lt"/>
          <a:ea typeface="+mn-ea"/>
          <a:cs typeface="+mn-cs"/>
        </a:defRPr>
      </a:lvl3pPr>
      <a:lvl4pPr marL="216000" indent="-216000" algn="l" defTabSz="914400" rtl="0" eaLnBrk="1" latinLnBrk="0" hangingPunct="1">
        <a:lnSpc>
          <a:spcPct val="150000"/>
        </a:lnSpc>
        <a:spcBef>
          <a:spcPts val="0"/>
        </a:spcBef>
        <a:buFontTx/>
        <a:buBlip>
          <a:blip r:embed="rId18"/>
        </a:buBlip>
        <a:defRPr sz="1500" kern="1200">
          <a:solidFill>
            <a:schemeClr val="tx1"/>
          </a:solidFill>
          <a:latin typeface="+mn-lt"/>
          <a:ea typeface="+mn-ea"/>
          <a:cs typeface="+mn-cs"/>
        </a:defRPr>
      </a:lvl4pPr>
      <a:lvl5pPr marL="216000" indent="-216000" algn="l" defTabSz="914400" rtl="0" eaLnBrk="1" latinLnBrk="0" hangingPunct="1">
        <a:lnSpc>
          <a:spcPct val="150000"/>
        </a:lnSpc>
        <a:spcBef>
          <a:spcPts val="0"/>
        </a:spcBef>
        <a:buFontTx/>
        <a:buBlip>
          <a:blip r:embed="rId19"/>
        </a:buBlip>
        <a:defRPr sz="1500" kern="1200">
          <a:solidFill>
            <a:schemeClr val="tx1"/>
          </a:solidFill>
          <a:latin typeface="+mn-lt"/>
          <a:ea typeface="+mn-ea"/>
          <a:cs typeface="+mn-cs"/>
        </a:defRPr>
      </a:lvl5pPr>
      <a:lvl6pPr marL="216000" indent="-216000" algn="l" defTabSz="914400" rtl="0" eaLnBrk="1" latinLnBrk="0" hangingPunct="1">
        <a:lnSpc>
          <a:spcPct val="150000"/>
        </a:lnSpc>
        <a:spcBef>
          <a:spcPts val="0"/>
        </a:spcBef>
        <a:buFontTx/>
        <a:buBlip>
          <a:blip r:embed="rId20"/>
        </a:buBlip>
        <a:defRPr sz="1500" kern="1200">
          <a:solidFill>
            <a:schemeClr val="tx1"/>
          </a:solidFill>
          <a:latin typeface="+mn-lt"/>
          <a:ea typeface="+mn-ea"/>
          <a:cs typeface="+mn-cs"/>
        </a:defRPr>
      </a:lvl6pPr>
      <a:lvl7pPr marL="216000" indent="-216000" algn="l" defTabSz="914400" rtl="0" eaLnBrk="1" latinLnBrk="0" hangingPunct="1">
        <a:lnSpc>
          <a:spcPct val="150000"/>
        </a:lnSpc>
        <a:spcBef>
          <a:spcPts val="0"/>
        </a:spcBef>
        <a:buFontTx/>
        <a:buBlip>
          <a:blip r:embed="rId21"/>
        </a:buBlip>
        <a:defRPr sz="1500" kern="1200">
          <a:solidFill>
            <a:schemeClr val="tx1"/>
          </a:solidFill>
          <a:latin typeface="+mn-lt"/>
          <a:ea typeface="+mn-ea"/>
          <a:cs typeface="+mn-cs"/>
        </a:defRPr>
      </a:lvl7pPr>
      <a:lvl8pPr marL="324000" indent="-108000" algn="l" defTabSz="914400" rtl="0" eaLnBrk="1" latinLnBrk="0" hangingPunct="1">
        <a:lnSpc>
          <a:spcPct val="150000"/>
        </a:lnSpc>
        <a:spcBef>
          <a:spcPts val="0"/>
        </a:spcBef>
        <a:buFont typeface="Poppins" panose="00000500000000000000" pitchFamily="2" charset="0"/>
        <a:buChar char="−"/>
        <a:defRPr sz="13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662" userDrawn="1">
          <p15:clr>
            <a:srgbClr val="F26B43"/>
          </p15:clr>
        </p15:guide>
        <p15:guide id="4" pos="982" userDrawn="1">
          <p15:clr>
            <a:srgbClr val="F26B43"/>
          </p15:clr>
        </p15:guide>
        <p15:guide id="5" pos="1126" userDrawn="1">
          <p15:clr>
            <a:srgbClr val="F26B43"/>
          </p15:clr>
        </p15:guide>
        <p15:guide id="6" pos="1446" userDrawn="1">
          <p15:clr>
            <a:srgbClr val="F26B43"/>
          </p15:clr>
        </p15:guide>
        <p15:guide id="7" pos="1590" userDrawn="1">
          <p15:clr>
            <a:srgbClr val="F26B43"/>
          </p15:clr>
        </p15:guide>
        <p15:guide id="8" pos="1911" userDrawn="1">
          <p15:clr>
            <a:srgbClr val="F26B43"/>
          </p15:clr>
        </p15:guide>
        <p15:guide id="9" pos="2055" userDrawn="1">
          <p15:clr>
            <a:srgbClr val="F26B43"/>
          </p15:clr>
        </p15:guide>
        <p15:guide id="10" pos="2375" userDrawn="1">
          <p15:clr>
            <a:srgbClr val="F26B43"/>
          </p15:clr>
        </p15:guide>
        <p15:guide id="11" pos="2519" userDrawn="1">
          <p15:clr>
            <a:srgbClr val="F26B43"/>
          </p15:clr>
        </p15:guide>
        <p15:guide id="12" pos="2839" userDrawn="1">
          <p15:clr>
            <a:srgbClr val="F26B43"/>
          </p15:clr>
        </p15:guide>
        <p15:guide id="13" pos="2983" userDrawn="1">
          <p15:clr>
            <a:srgbClr val="F26B43"/>
          </p15:clr>
        </p15:guide>
        <p15:guide id="14" pos="3303" userDrawn="1">
          <p15:clr>
            <a:srgbClr val="F26B43"/>
          </p15:clr>
        </p15:guide>
        <p15:guide id="15" pos="3447" userDrawn="1">
          <p15:clr>
            <a:srgbClr val="F26B43"/>
          </p15:clr>
        </p15:guide>
        <p15:guide id="16" pos="3768" userDrawn="1">
          <p15:clr>
            <a:srgbClr val="F26B43"/>
          </p15:clr>
        </p15:guide>
        <p15:guide id="17" pos="3912" userDrawn="1">
          <p15:clr>
            <a:srgbClr val="F26B43"/>
          </p15:clr>
        </p15:guide>
        <p15:guide id="18" pos="4232" userDrawn="1">
          <p15:clr>
            <a:srgbClr val="F26B43"/>
          </p15:clr>
        </p15:guide>
        <p15:guide id="19" pos="4376" userDrawn="1">
          <p15:clr>
            <a:srgbClr val="F26B43"/>
          </p15:clr>
        </p15:guide>
        <p15:guide id="20" pos="4696" userDrawn="1">
          <p15:clr>
            <a:srgbClr val="F26B43"/>
          </p15:clr>
        </p15:guide>
        <p15:guide id="21" pos="4840" userDrawn="1">
          <p15:clr>
            <a:srgbClr val="F26B43"/>
          </p15:clr>
        </p15:guide>
        <p15:guide id="22" pos="5160" userDrawn="1">
          <p15:clr>
            <a:srgbClr val="F26B43"/>
          </p15:clr>
        </p15:guide>
        <p15:guide id="23" pos="5304" userDrawn="1">
          <p15:clr>
            <a:srgbClr val="F26B43"/>
          </p15:clr>
        </p15:guide>
        <p15:guide id="24" pos="5624" userDrawn="1">
          <p15:clr>
            <a:srgbClr val="F26B43"/>
          </p15:clr>
        </p15:guide>
        <p15:guide id="25" pos="5768" userDrawn="1">
          <p15:clr>
            <a:srgbClr val="F26B43"/>
          </p15:clr>
        </p15:guide>
        <p15:guide id="26" pos="6089" userDrawn="1">
          <p15:clr>
            <a:srgbClr val="F26B43"/>
          </p15:clr>
        </p15:guide>
        <p15:guide id="27" pos="6233" userDrawn="1">
          <p15:clr>
            <a:srgbClr val="F26B43"/>
          </p15:clr>
        </p15:guide>
        <p15:guide id="28" pos="6553" userDrawn="1">
          <p15:clr>
            <a:srgbClr val="F26B43"/>
          </p15:clr>
        </p15:guide>
        <p15:guide id="29" pos="6697" userDrawn="1">
          <p15:clr>
            <a:srgbClr val="F26B43"/>
          </p15:clr>
        </p15:guide>
        <p15:guide id="30" pos="7017" userDrawn="1">
          <p15:clr>
            <a:srgbClr val="F26B43"/>
          </p15:clr>
        </p15:guide>
        <p15:guide id="31" orient="horz" userDrawn="1">
          <p15:clr>
            <a:srgbClr val="F26B43"/>
          </p15:clr>
        </p15:guide>
        <p15:guide id="32" orient="horz" pos="4320" userDrawn="1">
          <p15:clr>
            <a:srgbClr val="F26B43"/>
          </p15:clr>
        </p15:guide>
        <p15:guide id="33" orient="horz" pos="230" userDrawn="1">
          <p15:clr>
            <a:srgbClr val="F26B43"/>
          </p15:clr>
        </p15:guide>
        <p15:guide id="34" orient="horz" pos="612" userDrawn="1">
          <p15:clr>
            <a:srgbClr val="F26B43"/>
          </p15:clr>
        </p15:guide>
        <p15:guide id="35" orient="horz" pos="727" userDrawn="1">
          <p15:clr>
            <a:srgbClr val="F26B43"/>
          </p15:clr>
        </p15:guide>
        <p15:guide id="36" orient="horz" pos="1108" userDrawn="1">
          <p15:clr>
            <a:srgbClr val="F26B43"/>
          </p15:clr>
        </p15:guide>
        <p15:guide id="37" orient="horz" pos="1224" userDrawn="1">
          <p15:clr>
            <a:srgbClr val="F26B43"/>
          </p15:clr>
        </p15:guide>
        <p15:guide id="38" orient="horz" pos="1605" userDrawn="1">
          <p15:clr>
            <a:srgbClr val="F26B43"/>
          </p15:clr>
        </p15:guide>
        <p15:guide id="39" orient="horz" pos="1720" userDrawn="1">
          <p15:clr>
            <a:srgbClr val="F26B43"/>
          </p15:clr>
        </p15:guide>
        <p15:guide id="40" orient="horz" pos="2102" userDrawn="1">
          <p15:clr>
            <a:srgbClr val="F26B43"/>
          </p15:clr>
        </p15:guide>
        <p15:guide id="41" orient="horz" pos="2217" userDrawn="1">
          <p15:clr>
            <a:srgbClr val="F26B43"/>
          </p15:clr>
        </p15:guide>
        <p15:guide id="42" orient="horz" pos="2599" userDrawn="1">
          <p15:clr>
            <a:srgbClr val="F26B43"/>
          </p15:clr>
        </p15:guide>
        <p15:guide id="43" orient="horz" pos="2714" userDrawn="1">
          <p15:clr>
            <a:srgbClr val="F26B43"/>
          </p15:clr>
        </p15:guide>
        <p15:guide id="44" orient="horz" pos="3096" userDrawn="1">
          <p15:clr>
            <a:srgbClr val="F26B43"/>
          </p15:clr>
        </p15:guide>
        <p15:guide id="45" orient="horz" pos="3211" userDrawn="1">
          <p15:clr>
            <a:srgbClr val="F26B43"/>
          </p15:clr>
        </p15:guide>
        <p15:guide id="46" orient="horz" pos="3592" userDrawn="1">
          <p15:clr>
            <a:srgbClr val="F26B43"/>
          </p15:clr>
        </p15:guide>
        <p15:guide id="47" orient="horz" pos="3708" userDrawn="1">
          <p15:clr>
            <a:srgbClr val="F26B43"/>
          </p15:clr>
        </p15:guide>
        <p15:guide id="48" orient="horz" pos="408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019174" y="901986"/>
            <a:ext cx="10334625" cy="677108"/>
          </a:xfrm>
          <a:prstGeom prst="rect">
            <a:avLst/>
          </a:prstGeom>
        </p:spPr>
        <p:txBody>
          <a:bodyPr vert="horz" wrap="square" lIns="36000" tIns="0" rIns="36000" bIns="0" rtlCol="0" anchor="t">
            <a:spAutoFit/>
          </a:bodyPr>
          <a:lstStyle/>
          <a:p>
            <a:r>
              <a:rPr lang="fr-FR"/>
              <a:t>Modifiez le style du titre</a:t>
            </a:r>
          </a:p>
        </p:txBody>
      </p:sp>
      <p:sp>
        <p:nvSpPr>
          <p:cNvPr id="3" name="Espace réservé du texte 2"/>
          <p:cNvSpPr>
            <a:spLocks noGrp="1"/>
          </p:cNvSpPr>
          <p:nvPr>
            <p:ph type="body" idx="1"/>
          </p:nvPr>
        </p:nvSpPr>
        <p:spPr>
          <a:xfrm>
            <a:off x="1019174" y="2420888"/>
            <a:ext cx="10334625" cy="2769989"/>
          </a:xfrm>
          <a:prstGeom prst="rect">
            <a:avLst/>
          </a:prstGeom>
        </p:spPr>
        <p:txBody>
          <a:bodyPr vert="horz" wrap="square" lIns="36000" tIns="0" rIns="36000" bIns="0" rtlCol="0">
            <a:sp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a:p>
            <a:pPr lvl="5"/>
            <a:r>
              <a:rPr lang="fr-FR"/>
              <a:t>Sixième niveau</a:t>
            </a:r>
          </a:p>
          <a:p>
            <a:pPr lvl="6"/>
            <a:r>
              <a:rPr lang="fr-FR"/>
              <a:t>Septième niveau</a:t>
            </a:r>
          </a:p>
          <a:p>
            <a:pPr lvl="7"/>
            <a:r>
              <a:rPr lang="fr-FR"/>
              <a:t>Huitième niveau</a:t>
            </a:r>
          </a:p>
        </p:txBody>
      </p:sp>
      <p:sp>
        <p:nvSpPr>
          <p:cNvPr id="5" name="Espace réservé du pied de page 4"/>
          <p:cNvSpPr>
            <a:spLocks noGrp="1"/>
          </p:cNvSpPr>
          <p:nvPr>
            <p:ph type="ftr" sz="quarter" idx="3"/>
          </p:nvPr>
        </p:nvSpPr>
        <p:spPr>
          <a:xfrm>
            <a:off x="1199456" y="6300280"/>
            <a:ext cx="7200000" cy="153888"/>
          </a:xfrm>
          <a:prstGeom prst="rect">
            <a:avLst/>
          </a:prstGeom>
        </p:spPr>
        <p:txBody>
          <a:bodyPr vert="horz" lIns="36000" tIns="0" rIns="36000" bIns="0" rtlCol="0" anchor="ctr">
            <a:spAutoFit/>
          </a:bodyPr>
          <a:lstStyle>
            <a:lvl1pPr marL="0" algn="l">
              <a:lnSpc>
                <a:spcPct val="100000"/>
              </a:lnSpc>
              <a:spcBef>
                <a:spcPts val="0"/>
              </a:spcBef>
              <a:buFontTx/>
              <a:buNone/>
              <a:defRPr sz="1000">
                <a:solidFill>
                  <a:schemeClr val="tx1"/>
                </a:solidFill>
              </a:defRPr>
            </a:lvl1pPr>
          </a:lstStyle>
          <a:p>
            <a:r>
              <a:rPr lang="fr-FR"/>
              <a:t>Cybersécurité chez APRIL</a:t>
            </a:r>
          </a:p>
        </p:txBody>
      </p:sp>
      <p:pic>
        <p:nvPicPr>
          <p:cNvPr id="8" name="Image 7">
            <a:extLst>
              <a:ext uri="{FF2B5EF4-FFF2-40B4-BE49-F238E27FC236}">
                <a16:creationId xmlns:a16="http://schemas.microsoft.com/office/drawing/2014/main" id="{A2336539-3438-924C-824E-371D61C02CF7}"/>
              </a:ext>
            </a:extLst>
          </p:cNvPr>
          <p:cNvPicPr>
            <a:picLocks noChangeAspect="1"/>
          </p:cNvPicPr>
          <p:nvPr userDrawn="1"/>
        </p:nvPicPr>
        <p:blipFill>
          <a:blip r:embed="rId16"/>
          <a:stretch>
            <a:fillRect/>
          </a:stretch>
        </p:blipFill>
        <p:spPr>
          <a:xfrm>
            <a:off x="10560496" y="6237312"/>
            <a:ext cx="1245039" cy="288032"/>
          </a:xfrm>
          <a:prstGeom prst="rect">
            <a:avLst/>
          </a:prstGeom>
        </p:spPr>
      </p:pic>
      <p:sp>
        <p:nvSpPr>
          <p:cNvPr id="7" name="ZoneTexte 6"/>
          <p:cNvSpPr txBox="1"/>
          <p:nvPr userDrawn="1"/>
        </p:nvSpPr>
        <p:spPr>
          <a:xfrm>
            <a:off x="859161" y="6300280"/>
            <a:ext cx="374585" cy="153888"/>
          </a:xfrm>
          <a:prstGeom prst="rect">
            <a:avLst/>
          </a:prstGeom>
          <a:noFill/>
        </p:spPr>
        <p:txBody>
          <a:bodyPr wrap="none" lIns="36000" tIns="0" rIns="0" bIns="0" rtlCol="0" anchor="ctr">
            <a:spAutoFit/>
          </a:bodyPr>
          <a:lstStyle>
            <a:defPPr>
              <a:defRPr lang="fr-FR"/>
            </a:defPPr>
            <a:lvl1pPr algn="r">
              <a:defRPr sz="1000"/>
            </a:lvl1pPr>
          </a:lstStyle>
          <a:p>
            <a:pPr lvl="0"/>
            <a:fld id="{678CF25D-412A-47F1-9F96-411FF3646EB8}" type="slidenum">
              <a:rPr lang="fr-FR" smtClean="0"/>
              <a:pPr lvl="0"/>
              <a:t>‹N°›</a:t>
            </a:fld>
            <a:r>
              <a:rPr lang="fr-FR"/>
              <a:t> - </a:t>
            </a:r>
          </a:p>
        </p:txBody>
      </p:sp>
    </p:spTree>
    <p:extLst>
      <p:ext uri="{BB962C8B-B14F-4D97-AF65-F5344CB8AC3E}">
        <p14:creationId xmlns:p14="http://schemas.microsoft.com/office/powerpoint/2010/main" val="97496869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Lst>
  <p:hf sldNum="0" hdr="0" dt="0"/>
  <p:txStyles>
    <p:titleStyle>
      <a:lvl1pPr marL="0" algn="l" defTabSz="914400" rtl="0" eaLnBrk="1" latinLnBrk="0" hangingPunct="1">
        <a:lnSpc>
          <a:spcPct val="100000"/>
        </a:lnSpc>
        <a:spcBef>
          <a:spcPts val="0"/>
        </a:spcBef>
        <a:buFontTx/>
        <a:buNone/>
        <a:defRPr sz="44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0"/>
        </a:spcBef>
        <a:buFontTx/>
        <a:buNone/>
        <a:defRPr sz="1500" b="0" kern="1200" cap="all" baseline="0">
          <a:solidFill>
            <a:schemeClr val="tx2"/>
          </a:solidFill>
          <a:latin typeface="+mj-lt"/>
          <a:ea typeface="+mn-ea"/>
          <a:cs typeface="+mn-cs"/>
        </a:defRPr>
      </a:lvl1pPr>
      <a:lvl2pPr marL="0" indent="0" algn="l" defTabSz="914400" rtl="0" eaLnBrk="1" latinLnBrk="0" hangingPunct="1">
        <a:lnSpc>
          <a:spcPct val="150000"/>
        </a:lnSpc>
        <a:spcBef>
          <a:spcPts val="0"/>
        </a:spcBef>
        <a:buFontTx/>
        <a:buNone/>
        <a:defRPr sz="1500" kern="1200">
          <a:solidFill>
            <a:schemeClr val="tx1"/>
          </a:solidFill>
          <a:latin typeface="+mn-lt"/>
          <a:ea typeface="+mn-ea"/>
          <a:cs typeface="+mn-cs"/>
        </a:defRPr>
      </a:lvl2pPr>
      <a:lvl3pPr marL="216000" indent="-216000" algn="l" defTabSz="914400" rtl="0" eaLnBrk="1" latinLnBrk="0" hangingPunct="1">
        <a:lnSpc>
          <a:spcPct val="150000"/>
        </a:lnSpc>
        <a:spcBef>
          <a:spcPts val="0"/>
        </a:spcBef>
        <a:buFontTx/>
        <a:buBlip>
          <a:blip r:embed="rId17"/>
        </a:buBlip>
        <a:defRPr sz="1500" kern="1200">
          <a:solidFill>
            <a:schemeClr val="tx1"/>
          </a:solidFill>
          <a:latin typeface="+mn-lt"/>
          <a:ea typeface="+mn-ea"/>
          <a:cs typeface="+mn-cs"/>
        </a:defRPr>
      </a:lvl3pPr>
      <a:lvl4pPr marL="216000" indent="-216000" algn="l" defTabSz="914400" rtl="0" eaLnBrk="1" latinLnBrk="0" hangingPunct="1">
        <a:lnSpc>
          <a:spcPct val="150000"/>
        </a:lnSpc>
        <a:spcBef>
          <a:spcPts val="0"/>
        </a:spcBef>
        <a:buFontTx/>
        <a:buBlip>
          <a:blip r:embed="rId18"/>
        </a:buBlip>
        <a:defRPr sz="1500" kern="1200">
          <a:solidFill>
            <a:schemeClr val="tx1"/>
          </a:solidFill>
          <a:latin typeface="+mn-lt"/>
          <a:ea typeface="+mn-ea"/>
          <a:cs typeface="+mn-cs"/>
        </a:defRPr>
      </a:lvl4pPr>
      <a:lvl5pPr marL="216000" indent="-216000" algn="l" defTabSz="914400" rtl="0" eaLnBrk="1" latinLnBrk="0" hangingPunct="1">
        <a:lnSpc>
          <a:spcPct val="150000"/>
        </a:lnSpc>
        <a:spcBef>
          <a:spcPts val="0"/>
        </a:spcBef>
        <a:buFontTx/>
        <a:buBlip>
          <a:blip r:embed="rId19"/>
        </a:buBlip>
        <a:defRPr sz="1500" kern="1200">
          <a:solidFill>
            <a:schemeClr val="tx1"/>
          </a:solidFill>
          <a:latin typeface="+mn-lt"/>
          <a:ea typeface="+mn-ea"/>
          <a:cs typeface="+mn-cs"/>
        </a:defRPr>
      </a:lvl5pPr>
      <a:lvl6pPr marL="216000" indent="-216000" algn="l" defTabSz="914400" rtl="0" eaLnBrk="1" latinLnBrk="0" hangingPunct="1">
        <a:lnSpc>
          <a:spcPct val="150000"/>
        </a:lnSpc>
        <a:spcBef>
          <a:spcPts val="0"/>
        </a:spcBef>
        <a:buFontTx/>
        <a:buBlip>
          <a:blip r:embed="rId20"/>
        </a:buBlip>
        <a:defRPr sz="1500" kern="1200">
          <a:solidFill>
            <a:schemeClr val="tx1"/>
          </a:solidFill>
          <a:latin typeface="+mn-lt"/>
          <a:ea typeface="+mn-ea"/>
          <a:cs typeface="+mn-cs"/>
        </a:defRPr>
      </a:lvl6pPr>
      <a:lvl7pPr marL="216000" indent="-216000" algn="l" defTabSz="914400" rtl="0" eaLnBrk="1" latinLnBrk="0" hangingPunct="1">
        <a:lnSpc>
          <a:spcPct val="150000"/>
        </a:lnSpc>
        <a:spcBef>
          <a:spcPts val="0"/>
        </a:spcBef>
        <a:buFontTx/>
        <a:buBlip>
          <a:blip r:embed="rId21"/>
        </a:buBlip>
        <a:defRPr sz="1500" kern="1200">
          <a:solidFill>
            <a:schemeClr val="tx1"/>
          </a:solidFill>
          <a:latin typeface="+mn-lt"/>
          <a:ea typeface="+mn-ea"/>
          <a:cs typeface="+mn-cs"/>
        </a:defRPr>
      </a:lvl7pPr>
      <a:lvl8pPr marL="324000" indent="-108000" algn="l" defTabSz="914400" rtl="0" eaLnBrk="1" latinLnBrk="0" hangingPunct="1">
        <a:lnSpc>
          <a:spcPct val="150000"/>
        </a:lnSpc>
        <a:spcBef>
          <a:spcPts val="0"/>
        </a:spcBef>
        <a:buFont typeface="Poppins" panose="00000500000000000000" pitchFamily="2" charset="0"/>
        <a:buChar char="−"/>
        <a:defRPr sz="13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2">
          <p15:clr>
            <a:srgbClr val="F26B43"/>
          </p15:clr>
        </p15:guide>
        <p15:guide id="2" orient="horz" pos="3748">
          <p15:clr>
            <a:srgbClr val="F26B43"/>
          </p15:clr>
        </p15:guide>
        <p15:guide id="3" pos="7151">
          <p15:clr>
            <a:srgbClr val="F26B43"/>
          </p15:clr>
        </p15:guide>
        <p15:guide id="4" orient="horz" pos="15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png"/><Relationship Id="rId7" Type="http://schemas.openxmlformats.org/officeDocument/2006/relationships/image" Target="../media/image6.png"/><Relationship Id="rId2" Type="http://schemas.microsoft.com/office/2018/10/relationships/comments" Target="../comments/modernComment_14C_F846FC4B.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6.png"/><Relationship Id="rId2" Type="http://schemas.microsoft.com/office/2018/10/relationships/comments" Target="../comments/modernComment_158_4E66D01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47.png"/><Relationship Id="rId4" Type="http://schemas.openxmlformats.org/officeDocument/2006/relationships/image" Target="../media/image3.png"/><Relationship Id="rId9"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3.png"/><Relationship Id="rId7" Type="http://schemas.openxmlformats.org/officeDocument/2006/relationships/image" Target="../media/image48.jpe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hyperlink" Target="mailto:melanie.niobe@april.com" TargetMode="External"/><Relationship Id="rId7" Type="http://schemas.openxmlformats.org/officeDocument/2006/relationships/image" Target="../media/image50.png"/><Relationship Id="rId2" Type="http://schemas.openxmlformats.org/officeDocument/2006/relationships/hyperlink" Target="mailto:laurent.gerardin@april.com" TargetMode="External"/><Relationship Id="rId1" Type="http://schemas.openxmlformats.org/officeDocument/2006/relationships/slideLayout" Target="../slideLayouts/slideLayout14.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6.png"/><Relationship Id="rId4" Type="http://schemas.openxmlformats.org/officeDocument/2006/relationships/hyperlink" Target="mailto:mylene.ortiz@april.com" TargetMode="Externa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20.png"/><Relationship Id="rId2" Type="http://schemas.openxmlformats.org/officeDocument/2006/relationships/notesSlide" Target="../notesSlides/notesSlide1.xml"/><Relationship Id="rId16" Type="http://schemas.openxmlformats.org/officeDocument/2006/relationships/image" Target="../media/image24.svg"/><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image" Target="../media/image19.png"/><Relationship Id="rId5" Type="http://schemas.openxmlformats.org/officeDocument/2006/relationships/image" Target="../media/image4.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17.png"/><Relationship Id="rId1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26.jpeg"/><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microsoft.com/office/2018/10/relationships/comments" Target="../comments/modernComment_156_339E8200.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6.xml.rels><?xml version="1.0" encoding="UTF-8" standalone="yes"?>
<Relationships xmlns="http://schemas.openxmlformats.org/package/2006/relationships"><Relationship Id="rId3" Type="http://schemas.openxmlformats.org/officeDocument/2006/relationships/image" Target="../media/image30.jpeg"/><Relationship Id="rId2" Type="http://schemas.microsoft.com/office/2018/10/relationships/comments" Target="../comments/modernComment_15B_C51F25F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6.png"/><Relationship Id="rId11" Type="http://schemas.openxmlformats.org/officeDocument/2006/relationships/image" Target="../media/image35.png"/><Relationship Id="rId5" Type="http://schemas.openxmlformats.org/officeDocument/2006/relationships/image" Target="../media/image5.png"/><Relationship Id="rId10" Type="http://schemas.openxmlformats.org/officeDocument/2006/relationships/image" Target="../media/image34.png"/><Relationship Id="rId4" Type="http://schemas.openxmlformats.org/officeDocument/2006/relationships/image" Target="../media/image4.pn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5.png"/><Relationship Id="rId12"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4.png"/><Relationship Id="rId11" Type="http://schemas.openxmlformats.org/officeDocument/2006/relationships/image" Target="../media/image39.jpeg"/><Relationship Id="rId5" Type="http://schemas.openxmlformats.org/officeDocument/2006/relationships/image" Target="../media/image3.png"/><Relationship Id="rId10" Type="http://schemas.openxmlformats.org/officeDocument/2006/relationships/image" Target="../media/image38.jpeg"/><Relationship Id="rId4" Type="http://schemas.openxmlformats.org/officeDocument/2006/relationships/image" Target="../media/image2.png"/><Relationship Id="rId9" Type="http://schemas.openxmlformats.org/officeDocument/2006/relationships/image" Target="../media/image37.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42.jpeg"/><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exte, posant, mâle&#10;&#10;Description générée automatiquement">
            <a:extLst>
              <a:ext uri="{FF2B5EF4-FFF2-40B4-BE49-F238E27FC236}">
                <a16:creationId xmlns:a16="http://schemas.microsoft.com/office/drawing/2014/main" id="{25911399-BC77-41A3-A3AA-4034F4DD0010}"/>
              </a:ext>
            </a:extLst>
          </p:cNvPr>
          <p:cNvPicPr>
            <a:picLocks noChangeAspect="1"/>
          </p:cNvPicPr>
          <p:nvPr/>
        </p:nvPicPr>
        <p:blipFill>
          <a:blip r:embed="rId2"/>
          <a:stretch>
            <a:fillRect/>
          </a:stretch>
        </p:blipFill>
        <p:spPr>
          <a:xfrm>
            <a:off x="6725858" y="148034"/>
            <a:ext cx="3484448" cy="3316233"/>
          </a:xfrm>
          <a:prstGeom prst="rect">
            <a:avLst/>
          </a:prstGeom>
        </p:spPr>
      </p:pic>
      <p:sp>
        <p:nvSpPr>
          <p:cNvPr id="20" name="Titre 19">
            <a:extLst>
              <a:ext uri="{FF2B5EF4-FFF2-40B4-BE49-F238E27FC236}">
                <a16:creationId xmlns:a16="http://schemas.microsoft.com/office/drawing/2014/main" id="{75E912B4-B028-4F74-AC76-672221B74C5E}"/>
              </a:ext>
            </a:extLst>
          </p:cNvPr>
          <p:cNvSpPr>
            <a:spLocks noGrp="1"/>
          </p:cNvSpPr>
          <p:nvPr>
            <p:ph type="ctrTitle"/>
          </p:nvPr>
        </p:nvSpPr>
        <p:spPr>
          <a:xfrm>
            <a:off x="2764687" y="2699408"/>
            <a:ext cx="5760000" cy="1669688"/>
          </a:xfrm>
        </p:spPr>
        <p:txBody>
          <a:bodyPr/>
          <a:lstStyle/>
          <a:p>
            <a:pPr>
              <a:lnSpc>
                <a:spcPct val="90000"/>
              </a:lnSpc>
            </a:pPr>
            <a:br>
              <a:rPr lang="fr-FR"/>
            </a:br>
            <a:endParaRPr lang="en-GB"/>
          </a:p>
        </p:txBody>
      </p:sp>
      <p:pic>
        <p:nvPicPr>
          <p:cNvPr id="8" name="Espace réservé pour une image  7" descr="Une image contenant personne&#10;&#10;Description générée automatiquement">
            <a:extLst>
              <a:ext uri="{FF2B5EF4-FFF2-40B4-BE49-F238E27FC236}">
                <a16:creationId xmlns:a16="http://schemas.microsoft.com/office/drawing/2014/main" id="{A39527EE-8C5C-4101-8033-927B7C023882}"/>
              </a:ext>
            </a:extLst>
          </p:cNvPr>
          <p:cNvPicPr>
            <a:picLocks noGrp="1" noChangeAspect="1"/>
          </p:cNvPicPr>
          <p:nvPr>
            <p:ph type="pic" sz="quarter" idx="10"/>
          </p:nvPr>
        </p:nvPicPr>
        <p:blipFill rotWithShape="1">
          <a:blip r:embed="rId3"/>
          <a:srcRect l="2082" t="-5434" r="31061" b="5434"/>
          <a:stretch/>
        </p:blipFill>
        <p:spPr>
          <a:xfrm>
            <a:off x="6888087" y="151513"/>
            <a:ext cx="3322219" cy="3312754"/>
          </a:xfrm>
          <a:solidFill>
            <a:schemeClr val="accent4"/>
          </a:solidFill>
        </p:spPr>
      </p:pic>
      <p:sp>
        <p:nvSpPr>
          <p:cNvPr id="4" name="Sous-titre 3">
            <a:extLst>
              <a:ext uri="{FF2B5EF4-FFF2-40B4-BE49-F238E27FC236}">
                <a16:creationId xmlns:a16="http://schemas.microsoft.com/office/drawing/2014/main" id="{26DFF343-67AF-5A05-3B30-7CF556E7E13C}"/>
              </a:ext>
            </a:extLst>
          </p:cNvPr>
          <p:cNvSpPr>
            <a:spLocks noGrp="1"/>
          </p:cNvSpPr>
          <p:nvPr>
            <p:ph type="subTitle" idx="1"/>
          </p:nvPr>
        </p:nvSpPr>
        <p:spPr>
          <a:xfrm>
            <a:off x="3607497" y="3513893"/>
            <a:ext cx="5760000" cy="209288"/>
          </a:xfrm>
        </p:spPr>
        <p:txBody>
          <a:bodyPr vert="horz" wrap="square" lIns="36000" tIns="0" rIns="36000" bIns="0" rtlCol="0" anchor="t">
            <a:spAutoFit/>
          </a:bodyPr>
          <a:lstStyle/>
          <a:p>
            <a:r>
              <a:rPr lang="fr-FR">
                <a:cs typeface="Poppins"/>
              </a:rPr>
              <a:t>Hackathon 2023</a:t>
            </a:r>
          </a:p>
        </p:txBody>
      </p:sp>
      <p:sp>
        <p:nvSpPr>
          <p:cNvPr id="6" name="Rectangle 1">
            <a:extLst>
              <a:ext uri="{FF2B5EF4-FFF2-40B4-BE49-F238E27FC236}">
                <a16:creationId xmlns:a16="http://schemas.microsoft.com/office/drawing/2014/main" id="{4EFB6395-D2CB-9132-A598-B39283E6809E}"/>
              </a:ext>
            </a:extLst>
          </p:cNvPr>
          <p:cNvSpPr/>
          <p:nvPr/>
        </p:nvSpPr>
        <p:spPr>
          <a:xfrm>
            <a:off x="2393956" y="2564691"/>
            <a:ext cx="3778600" cy="923330"/>
          </a:xfrm>
          <a:prstGeom prst="rect">
            <a:avLst/>
          </a:prstGeom>
          <a:noFill/>
        </p:spPr>
        <p:txBody>
          <a:bodyPr wrap="none" lIns="91440" tIns="45720" rIns="91440" bIns="45720">
            <a:spAutoFit/>
          </a:bodyPr>
          <a:lstStyle/>
          <a:p>
            <a:pPr algn="ctr"/>
            <a:r>
              <a:rPr lang="fr-FR"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APRIL x 42 </a:t>
            </a:r>
          </a:p>
        </p:txBody>
      </p:sp>
      <p:pic>
        <p:nvPicPr>
          <p:cNvPr id="2" name="Picture 2" descr="One Piece — Wikipédia">
            <a:extLst>
              <a:ext uri="{FF2B5EF4-FFF2-40B4-BE49-F238E27FC236}">
                <a16:creationId xmlns:a16="http://schemas.microsoft.com/office/drawing/2014/main" id="{70C35EE5-AD3F-38B2-F182-A5A48C5470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0573" y="5969277"/>
            <a:ext cx="1406170" cy="602187"/>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62;p1">
            <a:extLst>
              <a:ext uri="{FF2B5EF4-FFF2-40B4-BE49-F238E27FC236}">
                <a16:creationId xmlns:a16="http://schemas.microsoft.com/office/drawing/2014/main" id="{345B9C5D-8881-1DFE-4CBF-E5CD0F28B6A5}"/>
              </a:ext>
            </a:extLst>
          </p:cNvPr>
          <p:cNvPicPr preferRelativeResize="0"/>
          <p:nvPr/>
        </p:nvPicPr>
        <p:blipFill>
          <a:blip r:embed="rId5">
            <a:alphaModFix/>
          </a:blip>
          <a:stretch>
            <a:fillRect/>
          </a:stretch>
        </p:blipFill>
        <p:spPr>
          <a:xfrm>
            <a:off x="3662600" y="5097473"/>
            <a:ext cx="3161851" cy="787375"/>
          </a:xfrm>
          <a:prstGeom prst="rect">
            <a:avLst/>
          </a:prstGeom>
          <a:noFill/>
          <a:ln>
            <a:noFill/>
          </a:ln>
        </p:spPr>
      </p:pic>
    </p:spTree>
    <p:extLst>
      <p:ext uri="{BB962C8B-B14F-4D97-AF65-F5344CB8AC3E}">
        <p14:creationId xmlns:p14="http://schemas.microsoft.com/office/powerpoint/2010/main" val="450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D58657-A4D5-9482-2EFD-C34AA5BA2361}"/>
              </a:ext>
            </a:extLst>
          </p:cNvPr>
          <p:cNvSpPr>
            <a:spLocks noGrp="1"/>
          </p:cNvSpPr>
          <p:nvPr>
            <p:ph type="title"/>
          </p:nvPr>
        </p:nvSpPr>
        <p:spPr>
          <a:xfrm>
            <a:off x="1019174" y="901986"/>
            <a:ext cx="10334625" cy="615553"/>
          </a:xfrm>
        </p:spPr>
        <p:txBody>
          <a:bodyPr/>
          <a:lstStyle/>
          <a:p>
            <a:r>
              <a:rPr lang="fr-FR" sz="4000"/>
              <a:t>Les documents de support et contact</a:t>
            </a:r>
          </a:p>
        </p:txBody>
      </p:sp>
      <p:sp>
        <p:nvSpPr>
          <p:cNvPr id="3" name="Espace réservé du pied de page 2">
            <a:extLst>
              <a:ext uri="{FF2B5EF4-FFF2-40B4-BE49-F238E27FC236}">
                <a16:creationId xmlns:a16="http://schemas.microsoft.com/office/drawing/2014/main" id="{E7FA8F24-EB3B-67A0-E9DF-05C3C4800197}"/>
              </a:ext>
            </a:extLst>
          </p:cNvPr>
          <p:cNvSpPr>
            <a:spLocks noGrp="1"/>
          </p:cNvSpPr>
          <p:nvPr>
            <p:ph type="ftr" sz="quarter" idx="10"/>
          </p:nvPr>
        </p:nvSpPr>
        <p:spPr/>
        <p:txBody>
          <a:bodyPr/>
          <a:lstStyle/>
          <a:p>
            <a:r>
              <a:rPr lang="fr-FR"/>
              <a:t>APRIL- Hackathon 2023</a:t>
            </a:r>
          </a:p>
        </p:txBody>
      </p:sp>
      <p:sp>
        <p:nvSpPr>
          <p:cNvPr id="4" name="Espace réservé du texte 3">
            <a:extLst>
              <a:ext uri="{FF2B5EF4-FFF2-40B4-BE49-F238E27FC236}">
                <a16:creationId xmlns:a16="http://schemas.microsoft.com/office/drawing/2014/main" id="{4DAC4D21-1618-4DBD-A71C-39323B6BEB67}"/>
              </a:ext>
            </a:extLst>
          </p:cNvPr>
          <p:cNvSpPr>
            <a:spLocks noGrp="1"/>
          </p:cNvSpPr>
          <p:nvPr>
            <p:ph type="body" sz="quarter" idx="13"/>
          </p:nvPr>
        </p:nvSpPr>
        <p:spPr/>
        <p:txBody>
          <a:bodyPr/>
          <a:lstStyle/>
          <a:p>
            <a:endParaRPr lang="fr-FR"/>
          </a:p>
        </p:txBody>
      </p:sp>
      <p:sp>
        <p:nvSpPr>
          <p:cNvPr id="8" name="Espace réservé du texte 4">
            <a:extLst>
              <a:ext uri="{FF2B5EF4-FFF2-40B4-BE49-F238E27FC236}">
                <a16:creationId xmlns:a16="http://schemas.microsoft.com/office/drawing/2014/main" id="{EDD182C8-EE45-6CE9-8DDE-BE672DA51354}"/>
              </a:ext>
            </a:extLst>
          </p:cNvPr>
          <p:cNvSpPr txBox="1">
            <a:spLocks/>
          </p:cNvSpPr>
          <p:nvPr/>
        </p:nvSpPr>
        <p:spPr>
          <a:xfrm>
            <a:off x="6391274" y="1937337"/>
            <a:ext cx="4962525" cy="3992158"/>
          </a:xfrm>
          <a:prstGeom prst="rect">
            <a:avLst/>
          </a:prstGeom>
        </p:spPr>
        <p:txBody>
          <a:bodyPr lIns="91440" tIns="45720" rIns="91440" bIns="45720" anchor="t"/>
          <a:lstStyle>
            <a:lvl1pPr marL="0" indent="0" algn="l" defTabSz="914400" rtl="0" eaLnBrk="1" latinLnBrk="0" hangingPunct="1">
              <a:lnSpc>
                <a:spcPct val="150000"/>
              </a:lnSpc>
              <a:spcBef>
                <a:spcPts val="0"/>
              </a:spcBef>
              <a:buFontTx/>
              <a:buNone/>
              <a:defRPr sz="1500" b="0" kern="1200" cap="all" baseline="0">
                <a:solidFill>
                  <a:schemeClr val="tx2"/>
                </a:solidFill>
                <a:latin typeface="+mj-lt"/>
                <a:ea typeface="+mn-ea"/>
                <a:cs typeface="+mn-cs"/>
              </a:defRPr>
            </a:lvl1pPr>
            <a:lvl2pPr marL="0" indent="0" algn="l" defTabSz="914400" rtl="0" eaLnBrk="1" latinLnBrk="0" hangingPunct="1">
              <a:lnSpc>
                <a:spcPct val="150000"/>
              </a:lnSpc>
              <a:spcBef>
                <a:spcPts val="0"/>
              </a:spcBef>
              <a:buFontTx/>
              <a:buNone/>
              <a:defRPr sz="1500" kern="1200">
                <a:solidFill>
                  <a:schemeClr val="tx1"/>
                </a:solidFill>
                <a:latin typeface="+mn-lt"/>
                <a:ea typeface="+mn-ea"/>
                <a:cs typeface="+mn-cs"/>
              </a:defRPr>
            </a:lvl2pPr>
            <a:lvl3pPr marL="216000" indent="-216000" algn="l" defTabSz="914400" rtl="0" eaLnBrk="1" latinLnBrk="0" hangingPunct="1">
              <a:lnSpc>
                <a:spcPct val="150000"/>
              </a:lnSpc>
              <a:spcBef>
                <a:spcPts val="0"/>
              </a:spcBef>
              <a:buFontTx/>
              <a:buBlip>
                <a:blip r:embed="rId3"/>
              </a:buBlip>
              <a:defRPr sz="1500" kern="1200">
                <a:solidFill>
                  <a:schemeClr val="tx1"/>
                </a:solidFill>
                <a:latin typeface="+mn-lt"/>
                <a:ea typeface="+mn-ea"/>
                <a:cs typeface="+mn-cs"/>
              </a:defRPr>
            </a:lvl3pPr>
            <a:lvl4pPr marL="216000" indent="-216000" algn="l" defTabSz="914400" rtl="0" eaLnBrk="1" latinLnBrk="0" hangingPunct="1">
              <a:lnSpc>
                <a:spcPct val="150000"/>
              </a:lnSpc>
              <a:spcBef>
                <a:spcPts val="0"/>
              </a:spcBef>
              <a:buFontTx/>
              <a:buBlip>
                <a:blip r:embed="rId4"/>
              </a:buBlip>
              <a:defRPr sz="1500" kern="1200">
                <a:solidFill>
                  <a:schemeClr val="tx1"/>
                </a:solidFill>
                <a:latin typeface="+mn-lt"/>
                <a:ea typeface="+mn-ea"/>
                <a:cs typeface="+mn-cs"/>
              </a:defRPr>
            </a:lvl4pPr>
            <a:lvl5pPr marL="216000" indent="-216000" algn="l" defTabSz="914400" rtl="0" eaLnBrk="1" latinLnBrk="0" hangingPunct="1">
              <a:lnSpc>
                <a:spcPct val="150000"/>
              </a:lnSpc>
              <a:spcBef>
                <a:spcPts val="0"/>
              </a:spcBef>
              <a:buFontTx/>
              <a:buBlip>
                <a:blip r:embed="rId5"/>
              </a:buBlip>
              <a:defRPr sz="1500" kern="1200">
                <a:solidFill>
                  <a:schemeClr val="tx1"/>
                </a:solidFill>
                <a:latin typeface="+mn-lt"/>
                <a:ea typeface="+mn-ea"/>
                <a:cs typeface="+mn-cs"/>
              </a:defRPr>
            </a:lvl5pPr>
            <a:lvl6pPr marL="216000" indent="-216000" algn="l" defTabSz="914400" rtl="0" eaLnBrk="1" latinLnBrk="0" hangingPunct="1">
              <a:lnSpc>
                <a:spcPct val="150000"/>
              </a:lnSpc>
              <a:spcBef>
                <a:spcPts val="0"/>
              </a:spcBef>
              <a:buFontTx/>
              <a:buBlip>
                <a:blip r:embed="rId6"/>
              </a:buBlip>
              <a:defRPr sz="1500" kern="1200">
                <a:solidFill>
                  <a:schemeClr val="tx1"/>
                </a:solidFill>
                <a:latin typeface="+mn-lt"/>
                <a:ea typeface="+mn-ea"/>
                <a:cs typeface="+mn-cs"/>
              </a:defRPr>
            </a:lvl6pPr>
            <a:lvl7pPr marL="216000" indent="-216000" algn="l" defTabSz="914400" rtl="0" eaLnBrk="1" latinLnBrk="0" hangingPunct="1">
              <a:lnSpc>
                <a:spcPct val="150000"/>
              </a:lnSpc>
              <a:spcBef>
                <a:spcPts val="0"/>
              </a:spcBef>
              <a:buFontTx/>
              <a:buBlip>
                <a:blip r:embed="rId7"/>
              </a:buBlip>
              <a:defRPr sz="1500" kern="1200">
                <a:solidFill>
                  <a:schemeClr val="tx1"/>
                </a:solidFill>
                <a:latin typeface="+mn-lt"/>
                <a:ea typeface="+mn-ea"/>
                <a:cs typeface="+mn-cs"/>
              </a:defRPr>
            </a:lvl7pPr>
            <a:lvl8pPr marL="324000" indent="-108000" algn="l" defTabSz="914400" rtl="0" eaLnBrk="1" latinLnBrk="0" hangingPunct="1">
              <a:lnSpc>
                <a:spcPct val="150000"/>
              </a:lnSpc>
              <a:spcBef>
                <a:spcPts val="0"/>
              </a:spcBef>
              <a:buFont typeface="Poppins" panose="00000500000000000000" pitchFamily="2" charset="0"/>
              <a:buChar char="−"/>
              <a:defRPr sz="13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5900" lvl="2" indent="-215900">
              <a:lnSpc>
                <a:spcPct val="110000"/>
              </a:lnSpc>
              <a:spcAft>
                <a:spcPts val="1200"/>
              </a:spcAft>
            </a:pPr>
            <a:r>
              <a:rPr lang="fr-FR" sz="2000" b="1" dirty="0"/>
              <a:t> Mot de passe :</a:t>
            </a:r>
            <a:endParaRPr lang="fr-FR" sz="2000" b="1" u="sng" dirty="0">
              <a:cs typeface="Poppins"/>
            </a:endParaRPr>
          </a:p>
          <a:p>
            <a:pPr marL="0" lvl="2" indent="0">
              <a:lnSpc>
                <a:spcPct val="110000"/>
              </a:lnSpc>
              <a:spcAft>
                <a:spcPts val="1200"/>
              </a:spcAft>
              <a:buNone/>
            </a:pPr>
            <a:r>
              <a:rPr lang="fr-FR" sz="2800" dirty="0">
                <a:cs typeface="Poppins"/>
              </a:rPr>
              <a:t>#OnePiece-APRIL-42!</a:t>
            </a:r>
            <a:endParaRPr lang="fr-FR" sz="2800" dirty="0"/>
          </a:p>
        </p:txBody>
      </p:sp>
      <p:sp>
        <p:nvSpPr>
          <p:cNvPr id="5" name="Espace réservé du texte 3">
            <a:extLst>
              <a:ext uri="{FF2B5EF4-FFF2-40B4-BE49-F238E27FC236}">
                <a16:creationId xmlns:a16="http://schemas.microsoft.com/office/drawing/2014/main" id="{3CF4FA57-B573-3719-D7C0-DEEBB904B87F}"/>
              </a:ext>
            </a:extLst>
          </p:cNvPr>
          <p:cNvSpPr txBox="1">
            <a:spLocks/>
          </p:cNvSpPr>
          <p:nvPr/>
        </p:nvSpPr>
        <p:spPr>
          <a:xfrm>
            <a:off x="6907733" y="4707989"/>
            <a:ext cx="4680000" cy="1169551"/>
          </a:xfrm>
          <a:prstGeom prst="rect">
            <a:avLst/>
          </a:prstGeom>
        </p:spPr>
        <p:txBody>
          <a:bodyPr/>
          <a:lstStyle>
            <a:lvl1pPr marL="0" indent="0" algn="l" defTabSz="914400" rtl="0" eaLnBrk="1" latinLnBrk="0" hangingPunct="1">
              <a:lnSpc>
                <a:spcPct val="150000"/>
              </a:lnSpc>
              <a:spcBef>
                <a:spcPts val="0"/>
              </a:spcBef>
              <a:buFontTx/>
              <a:buNone/>
              <a:defRPr sz="1500" b="0" kern="1200" cap="all" baseline="0">
                <a:solidFill>
                  <a:schemeClr val="tx2"/>
                </a:solidFill>
                <a:latin typeface="+mj-lt"/>
                <a:ea typeface="+mn-ea"/>
                <a:cs typeface="+mn-cs"/>
              </a:defRPr>
            </a:lvl1pPr>
            <a:lvl2pPr marL="0" indent="0" algn="l" defTabSz="914400" rtl="0" eaLnBrk="1" latinLnBrk="0" hangingPunct="1">
              <a:lnSpc>
                <a:spcPct val="150000"/>
              </a:lnSpc>
              <a:spcBef>
                <a:spcPts val="0"/>
              </a:spcBef>
              <a:buFontTx/>
              <a:buNone/>
              <a:defRPr sz="1500" kern="1200">
                <a:solidFill>
                  <a:schemeClr val="tx1"/>
                </a:solidFill>
                <a:latin typeface="+mn-lt"/>
                <a:ea typeface="+mn-ea"/>
                <a:cs typeface="+mn-cs"/>
              </a:defRPr>
            </a:lvl2pPr>
            <a:lvl3pPr marL="216000" indent="-216000" algn="l" defTabSz="914400" rtl="0" eaLnBrk="1" latinLnBrk="0" hangingPunct="1">
              <a:lnSpc>
                <a:spcPct val="150000"/>
              </a:lnSpc>
              <a:spcBef>
                <a:spcPts val="0"/>
              </a:spcBef>
              <a:buFontTx/>
              <a:buBlip>
                <a:blip r:embed="rId3"/>
              </a:buBlip>
              <a:defRPr sz="1500" kern="1200">
                <a:solidFill>
                  <a:schemeClr val="tx1"/>
                </a:solidFill>
                <a:latin typeface="+mn-lt"/>
                <a:ea typeface="+mn-ea"/>
                <a:cs typeface="+mn-cs"/>
              </a:defRPr>
            </a:lvl3pPr>
            <a:lvl4pPr marL="216000" indent="-216000" algn="l" defTabSz="914400" rtl="0" eaLnBrk="1" latinLnBrk="0" hangingPunct="1">
              <a:lnSpc>
                <a:spcPct val="150000"/>
              </a:lnSpc>
              <a:spcBef>
                <a:spcPts val="0"/>
              </a:spcBef>
              <a:buFontTx/>
              <a:buBlip>
                <a:blip r:embed="rId4"/>
              </a:buBlip>
              <a:defRPr sz="1500" kern="1200">
                <a:solidFill>
                  <a:schemeClr val="tx1"/>
                </a:solidFill>
                <a:latin typeface="+mn-lt"/>
                <a:ea typeface="+mn-ea"/>
                <a:cs typeface="+mn-cs"/>
              </a:defRPr>
            </a:lvl4pPr>
            <a:lvl5pPr marL="216000" indent="-216000" algn="l" defTabSz="914400" rtl="0" eaLnBrk="1" latinLnBrk="0" hangingPunct="1">
              <a:lnSpc>
                <a:spcPct val="150000"/>
              </a:lnSpc>
              <a:spcBef>
                <a:spcPts val="0"/>
              </a:spcBef>
              <a:buFontTx/>
              <a:buBlip>
                <a:blip r:embed="rId5"/>
              </a:buBlip>
              <a:defRPr sz="1500" kern="1200">
                <a:solidFill>
                  <a:schemeClr val="tx1"/>
                </a:solidFill>
                <a:latin typeface="+mn-lt"/>
                <a:ea typeface="+mn-ea"/>
                <a:cs typeface="+mn-cs"/>
              </a:defRPr>
            </a:lvl5pPr>
            <a:lvl6pPr marL="216000" indent="-216000" algn="l" defTabSz="914400" rtl="0" eaLnBrk="1" latinLnBrk="0" hangingPunct="1">
              <a:lnSpc>
                <a:spcPct val="150000"/>
              </a:lnSpc>
              <a:spcBef>
                <a:spcPts val="0"/>
              </a:spcBef>
              <a:buFontTx/>
              <a:buBlip>
                <a:blip r:embed="rId6"/>
              </a:buBlip>
              <a:defRPr sz="1500" kern="1200">
                <a:solidFill>
                  <a:schemeClr val="tx1"/>
                </a:solidFill>
                <a:latin typeface="+mn-lt"/>
                <a:ea typeface="+mn-ea"/>
                <a:cs typeface="+mn-cs"/>
              </a:defRPr>
            </a:lvl6pPr>
            <a:lvl7pPr marL="216000" indent="-216000" algn="l" defTabSz="914400" rtl="0" eaLnBrk="1" latinLnBrk="0" hangingPunct="1">
              <a:lnSpc>
                <a:spcPct val="150000"/>
              </a:lnSpc>
              <a:spcBef>
                <a:spcPts val="0"/>
              </a:spcBef>
              <a:buFontTx/>
              <a:buBlip>
                <a:blip r:embed="rId7"/>
              </a:buBlip>
              <a:defRPr sz="1500" kern="1200">
                <a:solidFill>
                  <a:schemeClr val="tx1"/>
                </a:solidFill>
                <a:latin typeface="+mn-lt"/>
                <a:ea typeface="+mn-ea"/>
                <a:cs typeface="+mn-cs"/>
              </a:defRPr>
            </a:lvl7pPr>
            <a:lvl8pPr marL="324000" indent="-108000" algn="l" defTabSz="914400" rtl="0" eaLnBrk="1" latinLnBrk="0" hangingPunct="1">
              <a:lnSpc>
                <a:spcPct val="150000"/>
              </a:lnSpc>
              <a:spcBef>
                <a:spcPts val="0"/>
              </a:spcBef>
              <a:buFont typeface="Poppins" panose="00000500000000000000" pitchFamily="2" charset="0"/>
              <a:buChar char="−"/>
              <a:defRPr sz="13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fr-FR" sz="1600" b="1" dirty="0"/>
              <a:t>📞 </a:t>
            </a:r>
            <a:r>
              <a:rPr lang="fr-FR" b="1" cap="none" dirty="0">
                <a:solidFill>
                  <a:schemeClr val="tx1"/>
                </a:solidFill>
                <a:latin typeface="+mn-lt"/>
              </a:rPr>
              <a:t>Laurent Gérardin</a:t>
            </a:r>
          </a:p>
          <a:p>
            <a:pPr>
              <a:lnSpc>
                <a:spcPct val="100000"/>
              </a:lnSpc>
            </a:pPr>
            <a:endParaRPr lang="fr-FR" b="1" cap="none" dirty="0">
              <a:solidFill>
                <a:schemeClr val="tx1"/>
              </a:solidFill>
              <a:latin typeface="+mn-lt"/>
            </a:endParaRPr>
          </a:p>
          <a:p>
            <a:pPr>
              <a:lnSpc>
                <a:spcPct val="100000"/>
              </a:lnSpc>
            </a:pPr>
            <a:r>
              <a:rPr lang="fr-FR" cap="none" dirty="0">
                <a:solidFill>
                  <a:schemeClr val="tx1"/>
                </a:solidFill>
                <a:latin typeface="+mn-lt"/>
              </a:rPr>
              <a:t>Directeur Cybersécurité groupe</a:t>
            </a:r>
          </a:p>
          <a:p>
            <a:pPr>
              <a:lnSpc>
                <a:spcPct val="100000"/>
              </a:lnSpc>
            </a:pPr>
            <a:r>
              <a:rPr lang="fr-FR" cap="none" dirty="0">
                <a:solidFill>
                  <a:schemeClr val="tx1"/>
                </a:solidFill>
                <a:latin typeface="+mn-lt"/>
              </a:rPr>
              <a:t>Port. : +33 (0)6 42 20 83 47</a:t>
            </a:r>
          </a:p>
          <a:p>
            <a:pPr>
              <a:lnSpc>
                <a:spcPct val="100000"/>
              </a:lnSpc>
            </a:pPr>
            <a:r>
              <a:rPr lang="fr-FR" cap="none" dirty="0">
                <a:solidFill>
                  <a:schemeClr val="tx1"/>
                </a:solidFill>
                <a:latin typeface="+mn-lt"/>
              </a:rPr>
              <a:t>www.april.com</a:t>
            </a:r>
          </a:p>
        </p:txBody>
      </p:sp>
      <p:pic>
        <p:nvPicPr>
          <p:cNvPr id="9" name="Image 8" descr="Une image contenant motif, point, monochrome&#10;&#10;Description générée automatiquement">
            <a:extLst>
              <a:ext uri="{FF2B5EF4-FFF2-40B4-BE49-F238E27FC236}">
                <a16:creationId xmlns:a16="http://schemas.microsoft.com/office/drawing/2014/main" id="{6479EF39-512A-B8C9-EE70-E3315748034D}"/>
              </a:ext>
            </a:extLst>
          </p:cNvPr>
          <p:cNvPicPr>
            <a:picLocks noChangeAspect="1"/>
          </p:cNvPicPr>
          <p:nvPr/>
        </p:nvPicPr>
        <p:blipFill>
          <a:blip r:embed="rId8"/>
          <a:stretch>
            <a:fillRect/>
          </a:stretch>
        </p:blipFill>
        <p:spPr>
          <a:xfrm>
            <a:off x="1388327" y="1561886"/>
            <a:ext cx="4708602" cy="4737838"/>
          </a:xfrm>
          <a:prstGeom prst="rect">
            <a:avLst/>
          </a:prstGeom>
        </p:spPr>
      </p:pic>
    </p:spTree>
    <p:extLst>
      <p:ext uri="{BB962C8B-B14F-4D97-AF65-F5344CB8AC3E}">
        <p14:creationId xmlns:p14="http://schemas.microsoft.com/office/powerpoint/2010/main" val="416540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pour une image  10" descr="Une image contenant clipart, dessin, illustration, Dessin animé&#10;&#10;Description générée automatiquement">
            <a:extLst>
              <a:ext uri="{FF2B5EF4-FFF2-40B4-BE49-F238E27FC236}">
                <a16:creationId xmlns:a16="http://schemas.microsoft.com/office/drawing/2014/main" id="{84AEF947-C856-4003-4468-6F82A77F507D}"/>
              </a:ext>
            </a:extLst>
          </p:cNvPr>
          <p:cNvPicPr>
            <a:picLocks noGrp="1" noChangeAspect="1"/>
          </p:cNvPicPr>
          <p:nvPr>
            <p:ph type="pic" sz="quarter" idx="15"/>
          </p:nvPr>
        </p:nvPicPr>
        <p:blipFill>
          <a:blip r:embed="rId2"/>
          <a:srcRect t="14892" b="14892"/>
          <a:stretch>
            <a:fillRect/>
          </a:stretch>
        </p:blipFill>
        <p:spPr/>
      </p:pic>
      <p:sp>
        <p:nvSpPr>
          <p:cNvPr id="7" name="Titre 6">
            <a:extLst>
              <a:ext uri="{FF2B5EF4-FFF2-40B4-BE49-F238E27FC236}">
                <a16:creationId xmlns:a16="http://schemas.microsoft.com/office/drawing/2014/main" id="{77807F53-F602-B26F-60BE-C72F1CEE50FD}"/>
              </a:ext>
            </a:extLst>
          </p:cNvPr>
          <p:cNvSpPr>
            <a:spLocks noGrp="1"/>
          </p:cNvSpPr>
          <p:nvPr>
            <p:ph type="title"/>
          </p:nvPr>
        </p:nvSpPr>
        <p:spPr>
          <a:xfrm>
            <a:off x="619124" y="538140"/>
            <a:ext cx="10334625" cy="677108"/>
          </a:xfrm>
        </p:spPr>
        <p:txBody>
          <a:bodyPr/>
          <a:lstStyle/>
          <a:p>
            <a:r>
              <a:rPr lang="fr-FR" dirty="0"/>
              <a:t>Moment d'échange</a:t>
            </a:r>
          </a:p>
        </p:txBody>
      </p:sp>
      <p:sp>
        <p:nvSpPr>
          <p:cNvPr id="8" name="ZoneTexte 7">
            <a:extLst>
              <a:ext uri="{FF2B5EF4-FFF2-40B4-BE49-F238E27FC236}">
                <a16:creationId xmlns:a16="http://schemas.microsoft.com/office/drawing/2014/main" id="{13A390F6-24AA-4DEE-E7A4-199D391B5478}"/>
              </a:ext>
            </a:extLst>
          </p:cNvPr>
          <p:cNvSpPr txBox="1"/>
          <p:nvPr/>
        </p:nvSpPr>
        <p:spPr>
          <a:xfrm>
            <a:off x="1286732" y="2875002"/>
            <a:ext cx="4499704" cy="1107996"/>
          </a:xfrm>
          <a:prstGeom prst="rect">
            <a:avLst/>
          </a:prstGeom>
          <a:noFill/>
        </p:spPr>
        <p:txBody>
          <a:bodyPr wrap="square" lIns="36000" tIns="0" rIns="36000" bIns="0" rtlCol="0">
            <a:spAutoFit/>
          </a:bodyPr>
          <a:lstStyle/>
          <a:p>
            <a:r>
              <a:rPr lang="fr-FR" b="1">
                <a:solidFill>
                  <a:schemeClr val="tx1"/>
                </a:solidFill>
              </a:rPr>
              <a:t>💬</a:t>
            </a:r>
            <a:r>
              <a:rPr lang="fr-FR">
                <a:solidFill>
                  <a:schemeClr val="tx1"/>
                </a:solidFill>
              </a:rPr>
              <a:t> Posez TOUTES les questions qui </a:t>
            </a:r>
            <a:r>
              <a:rPr lang="fr-FR"/>
              <a:t>v</a:t>
            </a:r>
            <a:r>
              <a:rPr lang="fr-FR">
                <a:solidFill>
                  <a:schemeClr val="tx1"/>
                </a:solidFill>
              </a:rPr>
              <a:t>ous </a:t>
            </a:r>
            <a:r>
              <a:rPr lang="fr-FR"/>
              <a:t>p</a:t>
            </a:r>
            <a:r>
              <a:rPr lang="fr-FR">
                <a:solidFill>
                  <a:schemeClr val="tx1"/>
                </a:solidFill>
              </a:rPr>
              <a:t>assent par la tête !</a:t>
            </a:r>
          </a:p>
          <a:p>
            <a:endParaRPr lang="fr-FR"/>
          </a:p>
          <a:p>
            <a:r>
              <a:rPr lang="fr-FR" b="1"/>
              <a:t>Aucune perte de points !</a:t>
            </a:r>
            <a:endParaRPr lang="fr-FR" sz="1300" b="1">
              <a:solidFill>
                <a:schemeClr val="tx1"/>
              </a:solidFill>
            </a:endParaRPr>
          </a:p>
        </p:txBody>
      </p:sp>
      <p:sp>
        <p:nvSpPr>
          <p:cNvPr id="9" name="Espace réservé du pied de page 2">
            <a:extLst>
              <a:ext uri="{FF2B5EF4-FFF2-40B4-BE49-F238E27FC236}">
                <a16:creationId xmlns:a16="http://schemas.microsoft.com/office/drawing/2014/main" id="{015FDF66-F0FC-B82D-815D-10AB41CDCD51}"/>
              </a:ext>
            </a:extLst>
          </p:cNvPr>
          <p:cNvSpPr>
            <a:spLocks noGrp="1"/>
          </p:cNvSpPr>
          <p:nvPr>
            <p:ph type="ftr" sz="quarter" idx="11"/>
          </p:nvPr>
        </p:nvSpPr>
        <p:spPr>
          <a:xfrm>
            <a:off x="1199456" y="6515472"/>
            <a:ext cx="7200000" cy="153888"/>
          </a:xfrm>
        </p:spPr>
        <p:txBody>
          <a:bodyPr/>
          <a:lstStyle/>
          <a:p>
            <a:r>
              <a:rPr lang="fr-FR" dirty="0"/>
              <a:t>APRIL- Hackathon 2023</a:t>
            </a:r>
          </a:p>
        </p:txBody>
      </p:sp>
    </p:spTree>
    <p:extLst>
      <p:ext uri="{BB962C8B-B14F-4D97-AF65-F5344CB8AC3E}">
        <p14:creationId xmlns:p14="http://schemas.microsoft.com/office/powerpoint/2010/main" val="3921645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D58657-A4D5-9482-2EFD-C34AA5BA2361}"/>
              </a:ext>
            </a:extLst>
          </p:cNvPr>
          <p:cNvSpPr>
            <a:spLocks noGrp="1"/>
          </p:cNvSpPr>
          <p:nvPr>
            <p:ph type="title"/>
          </p:nvPr>
        </p:nvSpPr>
        <p:spPr>
          <a:xfrm>
            <a:off x="1006394" y="925705"/>
            <a:ext cx="10334625" cy="677108"/>
          </a:xfrm>
        </p:spPr>
        <p:txBody>
          <a:bodyPr/>
          <a:lstStyle/>
          <a:p>
            <a:r>
              <a:rPr lang="fr-FR"/>
              <a:t>Le plan de navigation </a:t>
            </a:r>
          </a:p>
        </p:txBody>
      </p:sp>
      <p:sp>
        <p:nvSpPr>
          <p:cNvPr id="3" name="Espace réservé du pied de page 2">
            <a:extLst>
              <a:ext uri="{FF2B5EF4-FFF2-40B4-BE49-F238E27FC236}">
                <a16:creationId xmlns:a16="http://schemas.microsoft.com/office/drawing/2014/main" id="{E7FA8F24-EB3B-67A0-E9DF-05C3C4800197}"/>
              </a:ext>
            </a:extLst>
          </p:cNvPr>
          <p:cNvSpPr>
            <a:spLocks noGrp="1"/>
          </p:cNvSpPr>
          <p:nvPr>
            <p:ph type="ftr" sz="quarter" idx="10"/>
          </p:nvPr>
        </p:nvSpPr>
        <p:spPr/>
        <p:txBody>
          <a:bodyPr/>
          <a:lstStyle/>
          <a:p>
            <a:r>
              <a:rPr lang="fr-FR"/>
              <a:t>Présentation Hackathon</a:t>
            </a:r>
          </a:p>
        </p:txBody>
      </p:sp>
      <p:sp>
        <p:nvSpPr>
          <p:cNvPr id="4" name="Espace réservé du texte 3">
            <a:extLst>
              <a:ext uri="{FF2B5EF4-FFF2-40B4-BE49-F238E27FC236}">
                <a16:creationId xmlns:a16="http://schemas.microsoft.com/office/drawing/2014/main" id="{4DAC4D21-1618-4DBD-A71C-39323B6BEB67}"/>
              </a:ext>
            </a:extLst>
          </p:cNvPr>
          <p:cNvSpPr>
            <a:spLocks noGrp="1"/>
          </p:cNvSpPr>
          <p:nvPr>
            <p:ph type="body" sz="quarter" idx="13"/>
          </p:nvPr>
        </p:nvSpPr>
        <p:spPr/>
        <p:txBody>
          <a:bodyPr/>
          <a:lstStyle/>
          <a:p>
            <a:endParaRPr lang="fr-FR"/>
          </a:p>
        </p:txBody>
      </p:sp>
      <p:sp>
        <p:nvSpPr>
          <p:cNvPr id="6" name="Espace réservé du texte 4">
            <a:extLst>
              <a:ext uri="{FF2B5EF4-FFF2-40B4-BE49-F238E27FC236}">
                <a16:creationId xmlns:a16="http://schemas.microsoft.com/office/drawing/2014/main" id="{8057D673-CCCB-DCDA-2D9F-806917520D35}"/>
              </a:ext>
            </a:extLst>
          </p:cNvPr>
          <p:cNvSpPr txBox="1">
            <a:spLocks/>
          </p:cNvSpPr>
          <p:nvPr/>
        </p:nvSpPr>
        <p:spPr>
          <a:xfrm>
            <a:off x="1079660" y="1792900"/>
            <a:ext cx="4810932" cy="4722572"/>
          </a:xfrm>
          <a:prstGeom prst="rect">
            <a:avLst/>
          </a:prstGeom>
        </p:spPr>
        <p:txBody>
          <a:bodyPr/>
          <a:lstStyle>
            <a:lvl1pPr marL="0" indent="0" algn="l" defTabSz="914400" rtl="0" eaLnBrk="1" latinLnBrk="0" hangingPunct="1">
              <a:lnSpc>
                <a:spcPct val="150000"/>
              </a:lnSpc>
              <a:spcBef>
                <a:spcPts val="0"/>
              </a:spcBef>
              <a:buFontTx/>
              <a:buNone/>
              <a:defRPr sz="1500" b="0" kern="1200" cap="all" baseline="0">
                <a:solidFill>
                  <a:schemeClr val="tx2"/>
                </a:solidFill>
                <a:latin typeface="+mj-lt"/>
                <a:ea typeface="+mn-ea"/>
                <a:cs typeface="+mn-cs"/>
              </a:defRPr>
            </a:lvl1pPr>
            <a:lvl2pPr marL="0" indent="0" algn="l" defTabSz="914400" rtl="0" eaLnBrk="1" latinLnBrk="0" hangingPunct="1">
              <a:lnSpc>
                <a:spcPct val="150000"/>
              </a:lnSpc>
              <a:spcBef>
                <a:spcPts val="0"/>
              </a:spcBef>
              <a:buFontTx/>
              <a:buNone/>
              <a:defRPr sz="1500" kern="1200">
                <a:solidFill>
                  <a:schemeClr val="tx1"/>
                </a:solidFill>
                <a:latin typeface="+mn-lt"/>
                <a:ea typeface="+mn-ea"/>
                <a:cs typeface="+mn-cs"/>
              </a:defRPr>
            </a:lvl2pPr>
            <a:lvl3pPr marL="216000" indent="-216000" algn="l" defTabSz="914400" rtl="0" eaLnBrk="1" latinLnBrk="0" hangingPunct="1">
              <a:lnSpc>
                <a:spcPct val="150000"/>
              </a:lnSpc>
              <a:spcBef>
                <a:spcPts val="0"/>
              </a:spcBef>
              <a:buFontTx/>
              <a:buBlip>
                <a:blip r:embed="rId3"/>
              </a:buBlip>
              <a:defRPr sz="1500" kern="1200">
                <a:solidFill>
                  <a:schemeClr val="tx1"/>
                </a:solidFill>
                <a:latin typeface="+mn-lt"/>
                <a:ea typeface="+mn-ea"/>
                <a:cs typeface="+mn-cs"/>
              </a:defRPr>
            </a:lvl3pPr>
            <a:lvl4pPr marL="216000" indent="-216000" algn="l" defTabSz="914400" rtl="0" eaLnBrk="1" latinLnBrk="0" hangingPunct="1">
              <a:lnSpc>
                <a:spcPct val="150000"/>
              </a:lnSpc>
              <a:spcBef>
                <a:spcPts val="0"/>
              </a:spcBef>
              <a:buFontTx/>
              <a:buBlip>
                <a:blip r:embed="rId4"/>
              </a:buBlip>
              <a:defRPr sz="1500" kern="1200">
                <a:solidFill>
                  <a:schemeClr val="tx1"/>
                </a:solidFill>
                <a:latin typeface="+mn-lt"/>
                <a:ea typeface="+mn-ea"/>
                <a:cs typeface="+mn-cs"/>
              </a:defRPr>
            </a:lvl4pPr>
            <a:lvl5pPr marL="216000" indent="-216000" algn="l" defTabSz="914400" rtl="0" eaLnBrk="1" latinLnBrk="0" hangingPunct="1">
              <a:lnSpc>
                <a:spcPct val="150000"/>
              </a:lnSpc>
              <a:spcBef>
                <a:spcPts val="0"/>
              </a:spcBef>
              <a:buFontTx/>
              <a:buBlip>
                <a:blip r:embed="rId5"/>
              </a:buBlip>
              <a:defRPr sz="1500" kern="1200">
                <a:solidFill>
                  <a:schemeClr val="tx1"/>
                </a:solidFill>
                <a:latin typeface="+mn-lt"/>
                <a:ea typeface="+mn-ea"/>
                <a:cs typeface="+mn-cs"/>
              </a:defRPr>
            </a:lvl5pPr>
            <a:lvl6pPr marL="216000" indent="-216000" algn="l" defTabSz="914400" rtl="0" eaLnBrk="1" latinLnBrk="0" hangingPunct="1">
              <a:lnSpc>
                <a:spcPct val="150000"/>
              </a:lnSpc>
              <a:spcBef>
                <a:spcPts val="0"/>
              </a:spcBef>
              <a:buFontTx/>
              <a:buBlip>
                <a:blip r:embed="rId6"/>
              </a:buBlip>
              <a:defRPr sz="1500" kern="1200">
                <a:solidFill>
                  <a:schemeClr val="tx1"/>
                </a:solidFill>
                <a:latin typeface="+mn-lt"/>
                <a:ea typeface="+mn-ea"/>
                <a:cs typeface="+mn-cs"/>
              </a:defRPr>
            </a:lvl6pPr>
            <a:lvl7pPr marL="216000" indent="-216000" algn="l" defTabSz="914400" rtl="0" eaLnBrk="1" latinLnBrk="0" hangingPunct="1">
              <a:lnSpc>
                <a:spcPct val="150000"/>
              </a:lnSpc>
              <a:spcBef>
                <a:spcPts val="0"/>
              </a:spcBef>
              <a:buFontTx/>
              <a:buBlip>
                <a:blip r:embed="rId7"/>
              </a:buBlip>
              <a:defRPr sz="1500" kern="1200">
                <a:solidFill>
                  <a:schemeClr val="tx1"/>
                </a:solidFill>
                <a:latin typeface="+mn-lt"/>
                <a:ea typeface="+mn-ea"/>
                <a:cs typeface="+mn-cs"/>
              </a:defRPr>
            </a:lvl7pPr>
            <a:lvl8pPr marL="324000" indent="-108000" algn="l" defTabSz="914400" rtl="0" eaLnBrk="1" latinLnBrk="0" hangingPunct="1">
              <a:lnSpc>
                <a:spcPct val="150000"/>
              </a:lnSpc>
              <a:spcBef>
                <a:spcPts val="0"/>
              </a:spcBef>
              <a:buFont typeface="Poppins" panose="00000500000000000000" pitchFamily="2" charset="0"/>
              <a:buChar char="−"/>
              <a:defRPr sz="13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200" b="1">
                <a:latin typeface="+mn-lt"/>
              </a:rPr>
              <a:t>Jour 1,2,3 &amp; 4 : MARDI SOIR, MERCREDI, JEUDI ET vendredi matin</a:t>
            </a:r>
          </a:p>
          <a:p>
            <a:pPr lvl="2"/>
            <a:r>
              <a:rPr lang="fr-FR" sz="1200"/>
              <a:t>Travail en groupe sur la problématique en se basant sur le cahier des charges/présentation</a:t>
            </a:r>
          </a:p>
          <a:p>
            <a:pPr lvl="2"/>
            <a:r>
              <a:rPr lang="fr-FR" sz="1200"/>
              <a:t>Possibilité de contacter le client </a:t>
            </a:r>
          </a:p>
          <a:p>
            <a:pPr lvl="2"/>
            <a:endParaRPr lang="fr-FR" sz="1200"/>
          </a:p>
          <a:p>
            <a:r>
              <a:rPr lang="fr-FR" sz="1200" b="1">
                <a:latin typeface="+mn-lt"/>
              </a:rPr>
              <a:t>Jour 4 : Vendredi 8 décembre</a:t>
            </a:r>
          </a:p>
          <a:p>
            <a:pPr lvl="2"/>
            <a:r>
              <a:rPr lang="fr-FR" sz="1200"/>
              <a:t>Venez défendre votre projet devant un jury de professionnel !</a:t>
            </a:r>
          </a:p>
          <a:p>
            <a:pPr marL="0" lvl="2" indent="0">
              <a:buNone/>
            </a:pPr>
            <a:endParaRPr lang="fr-FR" sz="1200" b="1"/>
          </a:p>
          <a:p>
            <a:pPr marL="0" lvl="2" indent="0">
              <a:buNone/>
            </a:pPr>
            <a:r>
              <a:rPr lang="fr-FR" sz="1200" b="1"/>
              <a:t>🕐 RDV à </a:t>
            </a:r>
            <a:r>
              <a:rPr lang="fr-FR" sz="1200" b="1" u="sng"/>
              <a:t>13h</a:t>
            </a:r>
            <a:r>
              <a:rPr lang="fr-FR" sz="1200" b="1"/>
              <a:t> dans les locaux d’APRIL</a:t>
            </a:r>
          </a:p>
          <a:p>
            <a:pPr lvl="2"/>
            <a:endParaRPr lang="fr-FR" sz="1200" b="1"/>
          </a:p>
          <a:p>
            <a:pPr marL="536575" lvl="4" indent="-215900"/>
            <a:r>
              <a:rPr lang="fr-FR" sz="1200"/>
              <a:t>13h10 à 16h30 : soutenance projet</a:t>
            </a:r>
          </a:p>
          <a:p>
            <a:pPr marL="536575" lvl="4" indent="-215900"/>
            <a:r>
              <a:rPr lang="fr-FR" sz="1200"/>
              <a:t>16h30 à 17h30 : étude des projets puis annonce des gagnants </a:t>
            </a:r>
          </a:p>
          <a:p>
            <a:pPr marL="536575" lvl="4" indent="-215900"/>
            <a:r>
              <a:rPr lang="fr-FR" sz="1200"/>
              <a:t>A partir de 17h30 : apéro de clôture</a:t>
            </a:r>
          </a:p>
          <a:p>
            <a:pPr lvl="2"/>
            <a:endParaRPr lang="fr-FR" sz="1200"/>
          </a:p>
          <a:p>
            <a:pPr marL="320675" lvl="4" indent="0">
              <a:buNone/>
            </a:pPr>
            <a:endParaRPr lang="fr-FR" sz="1400"/>
          </a:p>
        </p:txBody>
      </p:sp>
      <p:pic>
        <p:nvPicPr>
          <p:cNvPr id="10" name="Image 9" descr="Une image contenant dessin humoristique, Visage humain, Personnage de fiction, Animation&#10;&#10;Description générée automatiquement">
            <a:extLst>
              <a:ext uri="{FF2B5EF4-FFF2-40B4-BE49-F238E27FC236}">
                <a16:creationId xmlns:a16="http://schemas.microsoft.com/office/drawing/2014/main" id="{CEE84BBF-01EE-5EBA-FB8E-20BEB995207A}"/>
              </a:ext>
            </a:extLst>
          </p:cNvPr>
          <p:cNvPicPr>
            <a:picLocks noChangeAspect="1"/>
          </p:cNvPicPr>
          <p:nvPr/>
        </p:nvPicPr>
        <p:blipFill>
          <a:blip r:embed="rId8"/>
          <a:stretch>
            <a:fillRect/>
          </a:stretch>
        </p:blipFill>
        <p:spPr>
          <a:xfrm>
            <a:off x="5744494" y="5090474"/>
            <a:ext cx="2670600" cy="1719642"/>
          </a:xfrm>
          <a:prstGeom prst="rect">
            <a:avLst/>
          </a:prstGeom>
        </p:spPr>
      </p:pic>
      <p:sp>
        <p:nvSpPr>
          <p:cNvPr id="12" name="Ellipse 11">
            <a:extLst>
              <a:ext uri="{FF2B5EF4-FFF2-40B4-BE49-F238E27FC236}">
                <a16:creationId xmlns:a16="http://schemas.microsoft.com/office/drawing/2014/main" id="{A04F67D0-EDF3-E5A2-054C-276439B037F0}"/>
              </a:ext>
            </a:extLst>
          </p:cNvPr>
          <p:cNvSpPr/>
          <p:nvPr/>
        </p:nvSpPr>
        <p:spPr>
          <a:xfrm>
            <a:off x="5271850" y="5355771"/>
            <a:ext cx="413333" cy="4267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F7042097-8EB4-B464-065F-44A6E7AAD2AA}"/>
              </a:ext>
            </a:extLst>
          </p:cNvPr>
          <p:cNvPicPr>
            <a:picLocks noChangeAspect="1"/>
          </p:cNvPicPr>
          <p:nvPr/>
        </p:nvPicPr>
        <p:blipFill rotWithShape="1">
          <a:blip r:embed="rId9"/>
          <a:srcRect r="5698"/>
          <a:stretch/>
        </p:blipFill>
        <p:spPr>
          <a:xfrm>
            <a:off x="7666244" y="3429000"/>
            <a:ext cx="3983345" cy="1699504"/>
          </a:xfrm>
          <a:prstGeom prst="rect">
            <a:avLst/>
          </a:prstGeom>
        </p:spPr>
      </p:pic>
      <p:sp>
        <p:nvSpPr>
          <p:cNvPr id="8" name="ZoneTexte 7">
            <a:extLst>
              <a:ext uri="{FF2B5EF4-FFF2-40B4-BE49-F238E27FC236}">
                <a16:creationId xmlns:a16="http://schemas.microsoft.com/office/drawing/2014/main" id="{41D0C79F-2488-70C9-321E-401E4AEFD328}"/>
              </a:ext>
            </a:extLst>
          </p:cNvPr>
          <p:cNvSpPr txBox="1"/>
          <p:nvPr/>
        </p:nvSpPr>
        <p:spPr>
          <a:xfrm>
            <a:off x="7569724" y="1792900"/>
            <a:ext cx="3610466" cy="2231380"/>
          </a:xfrm>
          <a:prstGeom prst="rect">
            <a:avLst/>
          </a:prstGeom>
          <a:noFill/>
        </p:spPr>
        <p:txBody>
          <a:bodyPr wrap="square" lIns="36000" tIns="0" rIns="36000" bIns="0" rtlCol="0">
            <a:spAutoFit/>
          </a:bodyPr>
          <a:lstStyle/>
          <a:p>
            <a:r>
              <a:rPr lang="fr-FR" sz="1200" b="1" cap="all" dirty="0">
                <a:solidFill>
                  <a:schemeClr val="tx2"/>
                </a:solidFill>
              </a:rPr>
              <a:t>ADRESSE  </a:t>
            </a:r>
            <a:r>
              <a:rPr lang="fr-FR" sz="1200" b="1" cap="all" dirty="0" err="1">
                <a:solidFill>
                  <a:schemeClr val="tx2"/>
                </a:solidFill>
              </a:rPr>
              <a:t>april</a:t>
            </a:r>
            <a:r>
              <a:rPr lang="fr-FR" sz="1200" b="1" cap="all" dirty="0">
                <a:solidFill>
                  <a:schemeClr val="tx2"/>
                </a:solidFill>
              </a:rPr>
              <a:t> :</a:t>
            </a:r>
          </a:p>
          <a:p>
            <a:r>
              <a:rPr lang="fr-FR" sz="1200" dirty="0"/>
              <a:t>114 Bd Marius Vivier Merle, 69003 Lyon</a:t>
            </a:r>
          </a:p>
          <a:p>
            <a:endParaRPr lang="fr-FR" sz="1200" b="1" cap="all" dirty="0">
              <a:solidFill>
                <a:schemeClr val="tx2"/>
              </a:solidFill>
            </a:endParaRPr>
          </a:p>
          <a:p>
            <a:r>
              <a:rPr lang="fr-FR" sz="1200" b="1" cap="all" dirty="0">
                <a:solidFill>
                  <a:schemeClr val="tx2"/>
                </a:solidFill>
              </a:rPr>
              <a:t>              </a:t>
            </a:r>
            <a:r>
              <a:rPr lang="fr-FR" sz="1200" dirty="0"/>
              <a:t>Métro D – Garibaldi</a:t>
            </a:r>
          </a:p>
          <a:p>
            <a:r>
              <a:rPr lang="fr-FR" sz="1200" dirty="0" err="1"/>
              <a:t>Métr</a:t>
            </a:r>
            <a:r>
              <a:rPr lang="fr-FR" sz="1200" dirty="0"/>
              <a:t>   Métro B – Part Dieu</a:t>
            </a:r>
          </a:p>
          <a:p>
            <a:endParaRPr lang="fr-FR" sz="1200" b="1" dirty="0">
              <a:solidFill>
                <a:schemeClr val="tx1"/>
              </a:solidFill>
            </a:endParaRPr>
          </a:p>
          <a:p>
            <a:r>
              <a:rPr lang="fr-FR" sz="1200" b="1" dirty="0"/>
              <a:t>📞  En cas de besoin 06 62 45 08 69 (Mélanie)</a:t>
            </a:r>
          </a:p>
          <a:p>
            <a:endParaRPr lang="fr-FR" sz="1200" b="1" dirty="0">
              <a:solidFill>
                <a:schemeClr val="tx1"/>
              </a:solidFill>
            </a:endParaRPr>
          </a:p>
          <a:p>
            <a:endParaRPr lang="fr-FR" sz="1200" b="1" cap="all" dirty="0">
              <a:solidFill>
                <a:schemeClr val="tx2"/>
              </a:solidFill>
            </a:endParaRPr>
          </a:p>
          <a:p>
            <a:endParaRPr lang="fr-FR" sz="1200" b="1" cap="all" dirty="0">
              <a:solidFill>
                <a:schemeClr val="tx2"/>
              </a:solidFill>
            </a:endParaRPr>
          </a:p>
          <a:p>
            <a:endParaRPr lang="fr-FR" sz="1200" b="1" cap="all" dirty="0">
              <a:solidFill>
                <a:schemeClr val="tx2"/>
              </a:solidFill>
            </a:endParaRPr>
          </a:p>
          <a:p>
            <a:endParaRPr lang="fr-FR" sz="1300" dirty="0">
              <a:solidFill>
                <a:schemeClr val="tx1"/>
              </a:solidFill>
            </a:endParaRPr>
          </a:p>
        </p:txBody>
      </p:sp>
      <p:pic>
        <p:nvPicPr>
          <p:cNvPr id="11" name="Picture 8" descr="rame de métro devant l'icône de la ligne noire vue de face. pictogramme  linéaire de la station de métro. symbole de la station de métro pour l'icône  de contour des transports publics">
            <a:extLst>
              <a:ext uri="{FF2B5EF4-FFF2-40B4-BE49-F238E27FC236}">
                <a16:creationId xmlns:a16="http://schemas.microsoft.com/office/drawing/2014/main" id="{DEC37B66-BC80-E76A-AB94-58346CC48F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69724" y="2286324"/>
            <a:ext cx="498012" cy="430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36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1000"/>
                                        <p:tgtEl>
                                          <p:spTgt spid="6">
                                            <p:txEl>
                                              <p:pRg st="4" end="4"/>
                                            </p:txEl>
                                          </p:spTgt>
                                        </p:tgtEl>
                                      </p:cBhvr>
                                    </p:animEffect>
                                    <p:anim calcmode="lin" valueType="num">
                                      <p:cBhvr>
                                        <p:cTn id="24"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6">
                                            <p:txEl>
                                              <p:pRg st="4" end="4"/>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1000"/>
                                        <p:tgtEl>
                                          <p:spTgt spid="6">
                                            <p:txEl>
                                              <p:pRg st="5" end="5"/>
                                            </p:txEl>
                                          </p:spTgt>
                                        </p:tgtEl>
                                      </p:cBhvr>
                                    </p:animEffect>
                                    <p:anim calcmode="lin" valueType="num">
                                      <p:cBhvr>
                                        <p:cTn id="29"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42" presetClass="entr" presetSubtype="0" fill="hold" nodeType="after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1000"/>
                                        <p:tgtEl>
                                          <p:spTgt spid="6">
                                            <p:txEl>
                                              <p:pRg st="7" end="7"/>
                                            </p:txEl>
                                          </p:spTgt>
                                        </p:tgtEl>
                                      </p:cBhvr>
                                    </p:animEffect>
                                    <p:anim calcmode="lin" valueType="num">
                                      <p:cBhvr>
                                        <p:cTn id="35"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nodeType="after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1000"/>
                                        <p:tgtEl>
                                          <p:spTgt spid="6">
                                            <p:txEl>
                                              <p:pRg st="9" end="9"/>
                                            </p:txEl>
                                          </p:spTgt>
                                        </p:tgtEl>
                                      </p:cBhvr>
                                    </p:animEffect>
                                    <p:anim calcmode="lin" valueType="num">
                                      <p:cBhvr>
                                        <p:cTn id="41"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2"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1000"/>
                                        <p:tgtEl>
                                          <p:spTgt spid="6">
                                            <p:txEl>
                                              <p:pRg st="10" end="10"/>
                                            </p:txEl>
                                          </p:spTgt>
                                        </p:tgtEl>
                                      </p:cBhvr>
                                    </p:animEffect>
                                    <p:anim calcmode="lin" valueType="num">
                                      <p:cBhvr>
                                        <p:cTn id="46"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47" dur="1000" fill="hold"/>
                                        <p:tgtEl>
                                          <p:spTgt spid="6">
                                            <p:txEl>
                                              <p:pRg st="10" end="10"/>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Effect transition="in" filter="fade">
                                      <p:cBhvr>
                                        <p:cTn id="50" dur="1000"/>
                                        <p:tgtEl>
                                          <p:spTgt spid="6">
                                            <p:txEl>
                                              <p:pRg st="11" end="11"/>
                                            </p:txEl>
                                          </p:spTgt>
                                        </p:tgtEl>
                                      </p:cBhvr>
                                    </p:animEffect>
                                    <p:anim calcmode="lin" valueType="num">
                                      <p:cBhvr>
                                        <p:cTn id="51"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52" dur="1000" fill="hold"/>
                                        <p:tgtEl>
                                          <p:spTgt spid="6">
                                            <p:txEl>
                                              <p:pRg st="11" end="11"/>
                                            </p:txEl>
                                          </p:spTgt>
                                        </p:tgtEl>
                                        <p:attrNameLst>
                                          <p:attrName>ppt_y</p:attrName>
                                        </p:attrNameLst>
                                      </p:cBhvr>
                                      <p:tavLst>
                                        <p:tav tm="0">
                                          <p:val>
                                            <p:strVal val="#ppt_y+.1"/>
                                          </p:val>
                                        </p:tav>
                                        <p:tav tm="100000">
                                          <p:val>
                                            <p:strVal val="#ppt_y"/>
                                          </p:val>
                                        </p:tav>
                                      </p:tavLst>
                                    </p:anim>
                                  </p:childTnLst>
                                </p:cTn>
                              </p:par>
                            </p:childTnLst>
                          </p:cTn>
                        </p:par>
                        <p:par>
                          <p:cTn id="53" fill="hold">
                            <p:stCondLst>
                              <p:cond delay="4000"/>
                            </p:stCondLst>
                            <p:childTnLst>
                              <p:par>
                                <p:cTn id="54" presetID="42" presetClass="entr" presetSubtype="0" fill="hold" nodeType="afterEffect">
                                  <p:stCondLst>
                                    <p:cond delay="0"/>
                                  </p:stCondLst>
                                  <p:childTnLst>
                                    <p:set>
                                      <p:cBhvr>
                                        <p:cTn id="55" dur="1" fill="hold">
                                          <p:stCondLst>
                                            <p:cond delay="0"/>
                                          </p:stCondLst>
                                        </p:cTn>
                                        <p:tgtEl>
                                          <p:spTgt spid="8">
                                            <p:txEl>
                                              <p:pRg st="0" end="0"/>
                                            </p:txEl>
                                          </p:spTgt>
                                        </p:tgtEl>
                                        <p:attrNameLst>
                                          <p:attrName>style.visibility</p:attrName>
                                        </p:attrNameLst>
                                      </p:cBhvr>
                                      <p:to>
                                        <p:strVal val="visible"/>
                                      </p:to>
                                    </p:set>
                                    <p:animEffect transition="in" filter="fade">
                                      <p:cBhvr>
                                        <p:cTn id="56" dur="1000"/>
                                        <p:tgtEl>
                                          <p:spTgt spid="8">
                                            <p:txEl>
                                              <p:pRg st="0" end="0"/>
                                            </p:txEl>
                                          </p:spTgt>
                                        </p:tgtEl>
                                      </p:cBhvr>
                                    </p:animEffect>
                                    <p:anim calcmode="lin" valueType="num">
                                      <p:cBhvr>
                                        <p:cTn id="5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8">
                                            <p:txEl>
                                              <p:pRg st="0" end="0"/>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8">
                                            <p:txEl>
                                              <p:pRg st="1" end="1"/>
                                            </p:txEl>
                                          </p:spTgt>
                                        </p:tgtEl>
                                        <p:attrNameLst>
                                          <p:attrName>style.visibility</p:attrName>
                                        </p:attrNameLst>
                                      </p:cBhvr>
                                      <p:to>
                                        <p:strVal val="visible"/>
                                      </p:to>
                                    </p:set>
                                    <p:animEffect transition="in" filter="fade">
                                      <p:cBhvr>
                                        <p:cTn id="61" dur="1000"/>
                                        <p:tgtEl>
                                          <p:spTgt spid="8">
                                            <p:txEl>
                                              <p:pRg st="1" end="1"/>
                                            </p:txEl>
                                          </p:spTgt>
                                        </p:tgtEl>
                                      </p:cBhvr>
                                    </p:animEffect>
                                    <p:anim calcmode="lin" valueType="num">
                                      <p:cBhvr>
                                        <p:cTn id="6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63" dur="1000" fill="hold"/>
                                        <p:tgtEl>
                                          <p:spTgt spid="8">
                                            <p:txEl>
                                              <p:pRg st="1" end="1"/>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8">
                                            <p:txEl>
                                              <p:pRg st="3" end="3"/>
                                            </p:txEl>
                                          </p:spTgt>
                                        </p:tgtEl>
                                        <p:attrNameLst>
                                          <p:attrName>style.visibility</p:attrName>
                                        </p:attrNameLst>
                                      </p:cBhvr>
                                      <p:to>
                                        <p:strVal val="visible"/>
                                      </p:to>
                                    </p:set>
                                    <p:animEffect transition="in" filter="fade">
                                      <p:cBhvr>
                                        <p:cTn id="66" dur="1000"/>
                                        <p:tgtEl>
                                          <p:spTgt spid="8">
                                            <p:txEl>
                                              <p:pRg st="3" end="3"/>
                                            </p:txEl>
                                          </p:spTgt>
                                        </p:tgtEl>
                                      </p:cBhvr>
                                    </p:animEffect>
                                    <p:anim calcmode="lin" valueType="num">
                                      <p:cBhvr>
                                        <p:cTn id="67"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68" dur="1000" fill="hold"/>
                                        <p:tgtEl>
                                          <p:spTgt spid="8">
                                            <p:txEl>
                                              <p:pRg st="3" end="3"/>
                                            </p:txEl>
                                          </p:spTgt>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8">
                                            <p:txEl>
                                              <p:pRg st="4" end="4"/>
                                            </p:txEl>
                                          </p:spTgt>
                                        </p:tgtEl>
                                        <p:attrNameLst>
                                          <p:attrName>style.visibility</p:attrName>
                                        </p:attrNameLst>
                                      </p:cBhvr>
                                      <p:to>
                                        <p:strVal val="visible"/>
                                      </p:to>
                                    </p:set>
                                    <p:animEffect transition="in" filter="fade">
                                      <p:cBhvr>
                                        <p:cTn id="71" dur="1000"/>
                                        <p:tgtEl>
                                          <p:spTgt spid="8">
                                            <p:txEl>
                                              <p:pRg st="4" end="4"/>
                                            </p:txEl>
                                          </p:spTgt>
                                        </p:tgtEl>
                                      </p:cBhvr>
                                    </p:animEffect>
                                    <p:anim calcmode="lin" valueType="num">
                                      <p:cBhvr>
                                        <p:cTn id="72"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73"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par>
                          <p:cTn id="74" fill="hold">
                            <p:stCondLst>
                              <p:cond delay="5000"/>
                            </p:stCondLst>
                            <p:childTnLst>
                              <p:par>
                                <p:cTn id="75" presetID="10" presetClass="entr" presetSubtype="0" fill="hold" nodeType="after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par>
                                <p:cTn id="78" presetID="42" presetClass="entr" presetSubtype="0" fill="hold" nodeType="withEffect">
                                  <p:stCondLst>
                                    <p:cond delay="0"/>
                                  </p:stCondLst>
                                  <p:childTnLst>
                                    <p:set>
                                      <p:cBhvr>
                                        <p:cTn id="79" dur="1" fill="hold">
                                          <p:stCondLst>
                                            <p:cond delay="0"/>
                                          </p:stCondLst>
                                        </p:cTn>
                                        <p:tgtEl>
                                          <p:spTgt spid="8">
                                            <p:txEl>
                                              <p:pRg st="6" end="6"/>
                                            </p:txEl>
                                          </p:spTgt>
                                        </p:tgtEl>
                                        <p:attrNameLst>
                                          <p:attrName>style.visibility</p:attrName>
                                        </p:attrNameLst>
                                      </p:cBhvr>
                                      <p:to>
                                        <p:strVal val="visible"/>
                                      </p:to>
                                    </p:set>
                                    <p:animEffect transition="in" filter="fade">
                                      <p:cBhvr>
                                        <p:cTn id="80" dur="1000"/>
                                        <p:tgtEl>
                                          <p:spTgt spid="8">
                                            <p:txEl>
                                              <p:pRg st="6" end="6"/>
                                            </p:txEl>
                                          </p:spTgt>
                                        </p:tgtEl>
                                      </p:cBhvr>
                                    </p:animEffect>
                                    <p:anim calcmode="lin" valueType="num">
                                      <p:cBhvr>
                                        <p:cTn id="81"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82"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par>
                          <p:cTn id="83" fill="hold">
                            <p:stCondLst>
                              <p:cond delay="6000"/>
                            </p:stCondLst>
                            <p:childTnLst>
                              <p:par>
                                <p:cTn id="84" presetID="10" presetClass="entr" presetSubtype="0" fill="hold" nodeType="after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fade">
                                      <p:cBhvr>
                                        <p:cTn id="86" dur="500"/>
                                        <p:tgtEl>
                                          <p:spTgt spid="5"/>
                                        </p:tgtEl>
                                      </p:cBhvr>
                                    </p:animEffect>
                                  </p:childTnLst>
                                </p:cTn>
                              </p:par>
                            </p:childTnLst>
                          </p:cTn>
                        </p:par>
                        <p:par>
                          <p:cTn id="87" fill="hold">
                            <p:stCondLst>
                              <p:cond delay="6500"/>
                            </p:stCondLst>
                            <p:childTnLst>
                              <p:par>
                                <p:cTn id="88" presetID="10" presetClass="entr" presetSubtype="0" fill="hold" nodeType="after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fade">
                                      <p:cBhvr>
                                        <p:cTn id="9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D58657-A4D5-9482-2EFD-C34AA5BA2361}"/>
              </a:ext>
            </a:extLst>
          </p:cNvPr>
          <p:cNvSpPr>
            <a:spLocks noGrp="1"/>
          </p:cNvSpPr>
          <p:nvPr>
            <p:ph type="title"/>
          </p:nvPr>
        </p:nvSpPr>
        <p:spPr>
          <a:xfrm>
            <a:off x="1006394" y="925705"/>
            <a:ext cx="10334625" cy="677108"/>
          </a:xfrm>
        </p:spPr>
        <p:txBody>
          <a:bodyPr/>
          <a:lstStyle/>
          <a:p>
            <a:r>
              <a:rPr lang="fr-FR"/>
              <a:t>Instructions</a:t>
            </a:r>
          </a:p>
        </p:txBody>
      </p:sp>
      <p:sp>
        <p:nvSpPr>
          <p:cNvPr id="3" name="Espace réservé du pied de page 2">
            <a:extLst>
              <a:ext uri="{FF2B5EF4-FFF2-40B4-BE49-F238E27FC236}">
                <a16:creationId xmlns:a16="http://schemas.microsoft.com/office/drawing/2014/main" id="{E7FA8F24-EB3B-67A0-E9DF-05C3C4800197}"/>
              </a:ext>
            </a:extLst>
          </p:cNvPr>
          <p:cNvSpPr>
            <a:spLocks noGrp="1"/>
          </p:cNvSpPr>
          <p:nvPr>
            <p:ph type="ftr" sz="quarter" idx="10"/>
          </p:nvPr>
        </p:nvSpPr>
        <p:spPr/>
        <p:txBody>
          <a:bodyPr/>
          <a:lstStyle/>
          <a:p>
            <a:r>
              <a:rPr lang="fr-FR"/>
              <a:t>Présentation Hackathon</a:t>
            </a:r>
          </a:p>
        </p:txBody>
      </p:sp>
      <p:sp>
        <p:nvSpPr>
          <p:cNvPr id="4" name="Espace réservé du texte 3">
            <a:extLst>
              <a:ext uri="{FF2B5EF4-FFF2-40B4-BE49-F238E27FC236}">
                <a16:creationId xmlns:a16="http://schemas.microsoft.com/office/drawing/2014/main" id="{4DAC4D21-1618-4DBD-A71C-39323B6BEB67}"/>
              </a:ext>
            </a:extLst>
          </p:cNvPr>
          <p:cNvSpPr>
            <a:spLocks noGrp="1"/>
          </p:cNvSpPr>
          <p:nvPr>
            <p:ph type="body" sz="quarter" idx="13"/>
          </p:nvPr>
        </p:nvSpPr>
        <p:spPr/>
        <p:txBody>
          <a:bodyPr/>
          <a:lstStyle/>
          <a:p>
            <a:endParaRPr lang="fr-FR"/>
          </a:p>
        </p:txBody>
      </p:sp>
      <p:sp>
        <p:nvSpPr>
          <p:cNvPr id="6" name="Espace réservé du texte 4">
            <a:extLst>
              <a:ext uri="{FF2B5EF4-FFF2-40B4-BE49-F238E27FC236}">
                <a16:creationId xmlns:a16="http://schemas.microsoft.com/office/drawing/2014/main" id="{8057D673-CCCB-DCDA-2D9F-806917520D35}"/>
              </a:ext>
            </a:extLst>
          </p:cNvPr>
          <p:cNvSpPr txBox="1">
            <a:spLocks/>
          </p:cNvSpPr>
          <p:nvPr/>
        </p:nvSpPr>
        <p:spPr>
          <a:xfrm>
            <a:off x="1028031" y="1892965"/>
            <a:ext cx="8725545" cy="2840222"/>
          </a:xfrm>
          <a:prstGeom prst="rect">
            <a:avLst/>
          </a:prstGeom>
        </p:spPr>
        <p:txBody>
          <a:bodyPr lIns="91440" tIns="45720" rIns="91440" bIns="45720" anchor="t"/>
          <a:lstStyle>
            <a:lvl1pPr marL="0" indent="0" algn="l" defTabSz="914400" rtl="0" eaLnBrk="1" latinLnBrk="0" hangingPunct="1">
              <a:lnSpc>
                <a:spcPct val="150000"/>
              </a:lnSpc>
              <a:spcBef>
                <a:spcPts val="0"/>
              </a:spcBef>
              <a:buFontTx/>
              <a:buNone/>
              <a:defRPr sz="1500" b="0" kern="1200" cap="all" baseline="0">
                <a:solidFill>
                  <a:schemeClr val="tx2"/>
                </a:solidFill>
                <a:latin typeface="+mj-lt"/>
                <a:ea typeface="+mn-ea"/>
                <a:cs typeface="+mn-cs"/>
              </a:defRPr>
            </a:lvl1pPr>
            <a:lvl2pPr marL="0" indent="0" algn="l" defTabSz="914400" rtl="0" eaLnBrk="1" latinLnBrk="0" hangingPunct="1">
              <a:lnSpc>
                <a:spcPct val="150000"/>
              </a:lnSpc>
              <a:spcBef>
                <a:spcPts val="0"/>
              </a:spcBef>
              <a:buFontTx/>
              <a:buNone/>
              <a:defRPr sz="1500" kern="1200">
                <a:solidFill>
                  <a:schemeClr val="tx1"/>
                </a:solidFill>
                <a:latin typeface="+mn-lt"/>
                <a:ea typeface="+mn-ea"/>
                <a:cs typeface="+mn-cs"/>
              </a:defRPr>
            </a:lvl2pPr>
            <a:lvl3pPr marL="216000" indent="-216000" algn="l" defTabSz="914400" rtl="0" eaLnBrk="1" latinLnBrk="0" hangingPunct="1">
              <a:lnSpc>
                <a:spcPct val="150000"/>
              </a:lnSpc>
              <a:spcBef>
                <a:spcPts val="0"/>
              </a:spcBef>
              <a:buFontTx/>
              <a:buBlip>
                <a:blip r:embed="rId2"/>
              </a:buBlip>
              <a:defRPr sz="1500" kern="1200">
                <a:solidFill>
                  <a:schemeClr val="tx1"/>
                </a:solidFill>
                <a:latin typeface="+mn-lt"/>
                <a:ea typeface="+mn-ea"/>
                <a:cs typeface="+mn-cs"/>
              </a:defRPr>
            </a:lvl3pPr>
            <a:lvl4pPr marL="216000" indent="-216000" algn="l" defTabSz="914400" rtl="0" eaLnBrk="1" latinLnBrk="0" hangingPunct="1">
              <a:lnSpc>
                <a:spcPct val="150000"/>
              </a:lnSpc>
              <a:spcBef>
                <a:spcPts val="0"/>
              </a:spcBef>
              <a:buFontTx/>
              <a:buBlip>
                <a:blip r:embed="rId3"/>
              </a:buBlip>
              <a:defRPr sz="1500" kern="1200">
                <a:solidFill>
                  <a:schemeClr val="tx1"/>
                </a:solidFill>
                <a:latin typeface="+mn-lt"/>
                <a:ea typeface="+mn-ea"/>
                <a:cs typeface="+mn-cs"/>
              </a:defRPr>
            </a:lvl4pPr>
            <a:lvl5pPr marL="216000" indent="-216000" algn="l" defTabSz="914400" rtl="0" eaLnBrk="1" latinLnBrk="0" hangingPunct="1">
              <a:lnSpc>
                <a:spcPct val="150000"/>
              </a:lnSpc>
              <a:spcBef>
                <a:spcPts val="0"/>
              </a:spcBef>
              <a:buFontTx/>
              <a:buBlip>
                <a:blip r:embed="rId4"/>
              </a:buBlip>
              <a:defRPr sz="1500" kern="1200">
                <a:solidFill>
                  <a:schemeClr val="tx1"/>
                </a:solidFill>
                <a:latin typeface="+mn-lt"/>
                <a:ea typeface="+mn-ea"/>
                <a:cs typeface="+mn-cs"/>
              </a:defRPr>
            </a:lvl5pPr>
            <a:lvl6pPr marL="216000" indent="-216000" algn="l" defTabSz="914400" rtl="0" eaLnBrk="1" latinLnBrk="0" hangingPunct="1">
              <a:lnSpc>
                <a:spcPct val="150000"/>
              </a:lnSpc>
              <a:spcBef>
                <a:spcPts val="0"/>
              </a:spcBef>
              <a:buFontTx/>
              <a:buBlip>
                <a:blip r:embed="rId5"/>
              </a:buBlip>
              <a:defRPr sz="1500" kern="1200">
                <a:solidFill>
                  <a:schemeClr val="tx1"/>
                </a:solidFill>
                <a:latin typeface="+mn-lt"/>
                <a:ea typeface="+mn-ea"/>
                <a:cs typeface="+mn-cs"/>
              </a:defRPr>
            </a:lvl6pPr>
            <a:lvl7pPr marL="216000" indent="-216000" algn="l" defTabSz="914400" rtl="0" eaLnBrk="1" latinLnBrk="0" hangingPunct="1">
              <a:lnSpc>
                <a:spcPct val="150000"/>
              </a:lnSpc>
              <a:spcBef>
                <a:spcPts val="0"/>
              </a:spcBef>
              <a:buFontTx/>
              <a:buBlip>
                <a:blip r:embed="rId6"/>
              </a:buBlip>
              <a:defRPr sz="1500" kern="1200">
                <a:solidFill>
                  <a:schemeClr val="tx1"/>
                </a:solidFill>
                <a:latin typeface="+mn-lt"/>
                <a:ea typeface="+mn-ea"/>
                <a:cs typeface="+mn-cs"/>
              </a:defRPr>
            </a:lvl7pPr>
            <a:lvl8pPr marL="324000" indent="-108000" algn="l" defTabSz="914400" rtl="0" eaLnBrk="1" latinLnBrk="0" hangingPunct="1">
              <a:lnSpc>
                <a:spcPct val="150000"/>
              </a:lnSpc>
              <a:spcBef>
                <a:spcPts val="0"/>
              </a:spcBef>
              <a:buFont typeface="Poppins" panose="00000500000000000000" pitchFamily="2" charset="0"/>
              <a:buChar char="−"/>
              <a:defRPr sz="13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sz="1200" b="1"/>
          </a:p>
          <a:p>
            <a:r>
              <a:rPr lang="fr-FR" sz="1200" b="1"/>
              <a:t>Lors DE vos appels au client</a:t>
            </a:r>
            <a:endParaRPr lang="fr-FR" sz="1200" b="1">
              <a:cs typeface="Poppins SemiBold"/>
            </a:endParaRPr>
          </a:p>
          <a:p>
            <a:pPr marL="215900" lvl="2" indent="-215900"/>
            <a:r>
              <a:rPr lang="fr-FR" sz="1200"/>
              <a:t>Commencer l’appel en énonçant le numéro d’équipe</a:t>
            </a:r>
            <a:endParaRPr lang="fr-FR" sz="1200">
              <a:cs typeface="Poppins"/>
            </a:endParaRPr>
          </a:p>
          <a:p>
            <a:pPr marL="215900" lvl="2" indent="-215900"/>
            <a:r>
              <a:rPr lang="fr-FR" sz="1200">
                <a:cs typeface="Poppins"/>
              </a:rPr>
              <a:t>Donner le mot de passe de l'équipe pour vous identifier !</a:t>
            </a:r>
          </a:p>
          <a:p>
            <a:pPr marL="0" lvl="2" indent="0">
              <a:buNone/>
            </a:pPr>
            <a:endParaRPr lang="fr-FR" sz="1200">
              <a:cs typeface="Poppins"/>
            </a:endParaRPr>
          </a:p>
          <a:p>
            <a:pPr marL="0" lvl="2" indent="0">
              <a:buNone/>
            </a:pPr>
            <a:endParaRPr lang="fr-FR" sz="1200">
              <a:cs typeface="Poppins"/>
            </a:endParaRPr>
          </a:p>
          <a:p>
            <a:r>
              <a:rPr lang="fr-FR" sz="1200" b="1"/>
              <a:t>Jour 4 : Vendredi 8 décembre</a:t>
            </a:r>
            <a:endParaRPr lang="fr-FR" sz="1200" b="1">
              <a:cs typeface="Poppins SemiBold"/>
            </a:endParaRPr>
          </a:p>
          <a:p>
            <a:pPr marL="215900" lvl="2" indent="-215900"/>
            <a:r>
              <a:rPr lang="fr-FR" sz="1200"/>
              <a:t>Être à 13h chez APRIL (</a:t>
            </a:r>
            <a:r>
              <a:rPr lang="fr-FR" sz="1200" i="1"/>
              <a:t>soyez à l'heure ! ça compte pour le professionnalisme...</a:t>
            </a:r>
            <a:r>
              <a:rPr lang="fr-FR" sz="1200"/>
              <a:t>)</a:t>
            </a:r>
            <a:endParaRPr lang="fr-FR" sz="1200">
              <a:cs typeface="Poppins"/>
            </a:endParaRPr>
          </a:p>
          <a:p>
            <a:pPr marL="215900" lvl="2" indent="-215900"/>
            <a:r>
              <a:rPr lang="fr-FR" sz="1200"/>
              <a:t>Le jour J : prévoir un support de présentation + une démo produit</a:t>
            </a:r>
            <a:endParaRPr lang="fr-FR" sz="1200">
              <a:cs typeface="Poppins"/>
            </a:endParaRPr>
          </a:p>
          <a:p>
            <a:pPr marL="215900" lvl="2" indent="-215900"/>
            <a:r>
              <a:rPr lang="fr-FR" sz="1200"/>
              <a:t>Venir avec au moins un PC par groupe, </a:t>
            </a:r>
            <a:r>
              <a:rPr lang="fr-FR" sz="1200" b="1"/>
              <a:t>/!\ATTENTION port VGA. </a:t>
            </a:r>
            <a:r>
              <a:rPr lang="fr-FR" sz="1200"/>
              <a:t>Prévoir un adaptateur ! </a:t>
            </a:r>
            <a:endParaRPr lang="fr-FR" sz="1200">
              <a:cs typeface="Poppins"/>
            </a:endParaRPr>
          </a:p>
          <a:p>
            <a:pPr marL="320675" lvl="4" indent="0">
              <a:buNone/>
            </a:pPr>
            <a:endParaRPr lang="fr-FR" sz="1400"/>
          </a:p>
        </p:txBody>
      </p:sp>
      <p:sp>
        <p:nvSpPr>
          <p:cNvPr id="12" name="Ellipse 11">
            <a:extLst>
              <a:ext uri="{FF2B5EF4-FFF2-40B4-BE49-F238E27FC236}">
                <a16:creationId xmlns:a16="http://schemas.microsoft.com/office/drawing/2014/main" id="{A04F67D0-EDF3-E5A2-054C-276439B037F0}"/>
              </a:ext>
            </a:extLst>
          </p:cNvPr>
          <p:cNvSpPr/>
          <p:nvPr/>
        </p:nvSpPr>
        <p:spPr>
          <a:xfrm>
            <a:off x="5271850" y="5355771"/>
            <a:ext cx="413333" cy="4267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One Piece's Biggest Secret Is About To Be Revealed To the Entire World">
            <a:extLst>
              <a:ext uri="{FF2B5EF4-FFF2-40B4-BE49-F238E27FC236}">
                <a16:creationId xmlns:a16="http://schemas.microsoft.com/office/drawing/2014/main" id="{2B54D86D-D5B0-788C-7379-40B6D711B2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9298" y="1892965"/>
            <a:ext cx="3145668" cy="15728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F790D6-A11F-5CBA-A3E7-15FEA36F2E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9298" y="4868693"/>
            <a:ext cx="3044892" cy="16467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44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1000"/>
                                        <p:tgtEl>
                                          <p:spTgt spid="6">
                                            <p:txEl>
                                              <p:pRg st="2" end="2"/>
                                            </p:txEl>
                                          </p:spTgt>
                                        </p:tgtEl>
                                      </p:cBhvr>
                                    </p:animEffect>
                                    <p:anim calcmode="lin" valueType="num">
                                      <p:cBhvr>
                                        <p:cTn id="1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1000"/>
                                        <p:tgtEl>
                                          <p:spTgt spid="6">
                                            <p:txEl>
                                              <p:pRg st="3" end="3"/>
                                            </p:txEl>
                                          </p:spTgt>
                                        </p:tgtEl>
                                      </p:cBhvr>
                                    </p:animEffect>
                                    <p:anim calcmode="lin" valueType="num">
                                      <p:cBhvr>
                                        <p:cTn id="1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fade">
                                      <p:cBhvr>
                                        <p:cTn id="28" dur="1000"/>
                                        <p:tgtEl>
                                          <p:spTgt spid="6">
                                            <p:txEl>
                                              <p:pRg st="6" end="6"/>
                                            </p:txEl>
                                          </p:spTgt>
                                        </p:tgtEl>
                                      </p:cBhvr>
                                    </p:animEffect>
                                    <p:anim calcmode="lin" valueType="num">
                                      <p:cBhvr>
                                        <p:cTn id="29"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animEffect transition="in" filter="fade">
                                      <p:cBhvr>
                                        <p:cTn id="33" dur="1000"/>
                                        <p:tgtEl>
                                          <p:spTgt spid="6">
                                            <p:txEl>
                                              <p:pRg st="7" end="7"/>
                                            </p:txEl>
                                          </p:spTgt>
                                        </p:tgtEl>
                                      </p:cBhvr>
                                    </p:animEffect>
                                    <p:anim calcmode="lin" valueType="num">
                                      <p:cBhvr>
                                        <p:cTn id="34"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7" end="7"/>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6">
                                            <p:txEl>
                                              <p:pRg st="8" end="8"/>
                                            </p:txEl>
                                          </p:spTgt>
                                        </p:tgtEl>
                                        <p:attrNameLst>
                                          <p:attrName>style.visibility</p:attrName>
                                        </p:attrNameLst>
                                      </p:cBhvr>
                                      <p:to>
                                        <p:strVal val="visible"/>
                                      </p:to>
                                    </p:set>
                                    <p:animEffect transition="in" filter="fade">
                                      <p:cBhvr>
                                        <p:cTn id="38" dur="1000"/>
                                        <p:tgtEl>
                                          <p:spTgt spid="6">
                                            <p:txEl>
                                              <p:pRg st="8" end="8"/>
                                            </p:txEl>
                                          </p:spTgt>
                                        </p:tgtEl>
                                      </p:cBhvr>
                                    </p:animEffect>
                                    <p:anim calcmode="lin" valueType="num">
                                      <p:cBhvr>
                                        <p:cTn id="39"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0" dur="1000" fill="hold"/>
                                        <p:tgtEl>
                                          <p:spTgt spid="6">
                                            <p:txEl>
                                              <p:pRg st="8" end="8"/>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1028"/>
                                        </p:tgtEl>
                                        <p:attrNameLst>
                                          <p:attrName>style.visibility</p:attrName>
                                        </p:attrNameLst>
                                      </p:cBhvr>
                                      <p:to>
                                        <p:strVal val="visible"/>
                                      </p:to>
                                    </p:set>
                                    <p:animEffect transition="in" filter="fade">
                                      <p:cBhvr>
                                        <p:cTn id="49"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544274" y="147384"/>
            <a:ext cx="4896000" cy="1384995"/>
          </a:xfrm>
        </p:spPr>
        <p:txBody>
          <a:bodyPr/>
          <a:lstStyle/>
          <a:p>
            <a:r>
              <a:rPr lang="fr-FR" sz="9000" dirty="0"/>
              <a:t>Merci !</a:t>
            </a:r>
          </a:p>
        </p:txBody>
      </p:sp>
      <p:sp>
        <p:nvSpPr>
          <p:cNvPr id="4" name="Espace réservé du texte 3"/>
          <p:cNvSpPr>
            <a:spLocks noGrp="1"/>
          </p:cNvSpPr>
          <p:nvPr>
            <p:ph type="body" sz="quarter" idx="12"/>
          </p:nvPr>
        </p:nvSpPr>
        <p:spPr>
          <a:xfrm>
            <a:off x="6632795" y="2093115"/>
            <a:ext cx="4680000" cy="2585323"/>
          </a:xfrm>
        </p:spPr>
        <p:txBody>
          <a:bodyPr/>
          <a:lstStyle/>
          <a:p>
            <a:r>
              <a:rPr lang="fr-FR" b="1" dirty="0"/>
              <a:t>Laurent GERARDIN</a:t>
            </a:r>
          </a:p>
          <a:p>
            <a:r>
              <a:rPr lang="fr-FR" sz="1600" dirty="0"/>
              <a:t>Directeur Cybersécurité groupe</a:t>
            </a:r>
            <a:endParaRPr lang="fr-FR" dirty="0"/>
          </a:p>
          <a:p>
            <a:r>
              <a:rPr lang="fr-FR" dirty="0">
                <a:hlinkClick r:id="rId2"/>
              </a:rPr>
              <a:t>laurent.gerardin@april.com</a:t>
            </a:r>
            <a:endParaRPr lang="fr-FR" dirty="0"/>
          </a:p>
          <a:p>
            <a:endParaRPr lang="fr-FR" dirty="0"/>
          </a:p>
          <a:p>
            <a:r>
              <a:rPr lang="fr-FR" b="1" dirty="0"/>
              <a:t>Mélanie NIOBE</a:t>
            </a:r>
          </a:p>
          <a:p>
            <a:r>
              <a:rPr lang="fr-FR" sz="1600" dirty="0"/>
              <a:t>Chargée de Recrutement IT</a:t>
            </a:r>
            <a:endParaRPr lang="fr-FR" dirty="0"/>
          </a:p>
          <a:p>
            <a:r>
              <a:rPr lang="fr-FR" dirty="0">
                <a:hlinkClick r:id="rId3"/>
              </a:rPr>
              <a:t>melanie.niobe@april.com</a:t>
            </a:r>
            <a:endParaRPr lang="fr-FR" dirty="0"/>
          </a:p>
          <a:p>
            <a:endParaRPr lang="fr-FR" dirty="0"/>
          </a:p>
          <a:p>
            <a:r>
              <a:rPr lang="fr-FR" b="1" dirty="0"/>
              <a:t>Mylène ORTIZ</a:t>
            </a:r>
          </a:p>
          <a:p>
            <a:r>
              <a:rPr lang="fr-FR" sz="1600" dirty="0"/>
              <a:t>Responsable Recrutement </a:t>
            </a:r>
            <a:endParaRPr lang="fr-FR" dirty="0"/>
          </a:p>
          <a:p>
            <a:r>
              <a:rPr lang="fr-FR" dirty="0">
                <a:hlinkClick r:id="rId4"/>
              </a:rPr>
              <a:t>mylene.ortiz@april.com</a:t>
            </a:r>
            <a:endParaRPr lang="fr-FR" dirty="0"/>
          </a:p>
        </p:txBody>
      </p:sp>
      <p:sp>
        <p:nvSpPr>
          <p:cNvPr id="8" name="Espace réservé du texte 7">
            <a:extLst>
              <a:ext uri="{FF2B5EF4-FFF2-40B4-BE49-F238E27FC236}">
                <a16:creationId xmlns:a16="http://schemas.microsoft.com/office/drawing/2014/main" id="{2348FD1D-3834-4640-9E73-716FEDF270CD}"/>
              </a:ext>
            </a:extLst>
          </p:cNvPr>
          <p:cNvSpPr>
            <a:spLocks noGrp="1"/>
          </p:cNvSpPr>
          <p:nvPr>
            <p:ph type="body" sz="quarter" idx="17"/>
          </p:nvPr>
        </p:nvSpPr>
        <p:spPr>
          <a:xfrm>
            <a:off x="6544274" y="1532379"/>
            <a:ext cx="1228025" cy="324594"/>
          </a:xfrm>
        </p:spPr>
        <p:txBody>
          <a:bodyPr/>
          <a:lstStyle/>
          <a:p>
            <a:r>
              <a:rPr lang="fr-FR" dirty="0"/>
              <a:t>CONTACT</a:t>
            </a:r>
          </a:p>
        </p:txBody>
      </p:sp>
      <p:pic>
        <p:nvPicPr>
          <p:cNvPr id="3" name="Graphique 2" descr="Ordinateur portable avec un remplissage uni">
            <a:extLst>
              <a:ext uri="{FF2B5EF4-FFF2-40B4-BE49-F238E27FC236}">
                <a16:creationId xmlns:a16="http://schemas.microsoft.com/office/drawing/2014/main" id="{1AEF856D-B94E-B7A1-21A7-580962DB5D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68606" y="5422962"/>
            <a:ext cx="914400" cy="914400"/>
          </a:xfrm>
          <a:prstGeom prst="rect">
            <a:avLst/>
          </a:prstGeom>
        </p:spPr>
      </p:pic>
      <p:pic>
        <p:nvPicPr>
          <p:cNvPr id="6" name="Image 5" descr="Une image contenant logo, capture d’écran, Graphique, symbole&#10;&#10;Description générée automatiquement">
            <a:extLst>
              <a:ext uri="{FF2B5EF4-FFF2-40B4-BE49-F238E27FC236}">
                <a16:creationId xmlns:a16="http://schemas.microsoft.com/office/drawing/2014/main" id="{A81CFD68-5219-2753-AE6E-CE3AE1F66C8C}"/>
              </a:ext>
            </a:extLst>
          </p:cNvPr>
          <p:cNvPicPr>
            <a:picLocks noChangeAspect="1"/>
          </p:cNvPicPr>
          <p:nvPr/>
        </p:nvPicPr>
        <p:blipFill>
          <a:blip r:embed="rId7"/>
          <a:stretch>
            <a:fillRect/>
          </a:stretch>
        </p:blipFill>
        <p:spPr>
          <a:xfrm>
            <a:off x="5035766" y="5504617"/>
            <a:ext cx="583799" cy="583799"/>
          </a:xfrm>
          <a:prstGeom prst="rect">
            <a:avLst/>
          </a:prstGeom>
        </p:spPr>
      </p:pic>
      <p:pic>
        <p:nvPicPr>
          <p:cNvPr id="9" name="Image 8" descr="Une image contenant Graphique, Caractère coloré, cercle, logo&#10;&#10;Description générée automatiquement">
            <a:extLst>
              <a:ext uri="{FF2B5EF4-FFF2-40B4-BE49-F238E27FC236}">
                <a16:creationId xmlns:a16="http://schemas.microsoft.com/office/drawing/2014/main" id="{E9588648-69AC-1A53-58F8-05750248D3E6}"/>
              </a:ext>
            </a:extLst>
          </p:cNvPr>
          <p:cNvPicPr>
            <a:picLocks noChangeAspect="1"/>
          </p:cNvPicPr>
          <p:nvPr/>
        </p:nvPicPr>
        <p:blipFill>
          <a:blip r:embed="rId8"/>
          <a:stretch>
            <a:fillRect/>
          </a:stretch>
        </p:blipFill>
        <p:spPr>
          <a:xfrm>
            <a:off x="6938974" y="5412260"/>
            <a:ext cx="833325" cy="768511"/>
          </a:xfrm>
          <a:prstGeom prst="rect">
            <a:avLst/>
          </a:prstGeom>
        </p:spPr>
      </p:pic>
      <p:sp>
        <p:nvSpPr>
          <p:cNvPr id="10" name="Espace réservé du texte 3">
            <a:extLst>
              <a:ext uri="{FF2B5EF4-FFF2-40B4-BE49-F238E27FC236}">
                <a16:creationId xmlns:a16="http://schemas.microsoft.com/office/drawing/2014/main" id="{24CEF870-9585-A3F1-B34F-0073074EA6C9}"/>
              </a:ext>
            </a:extLst>
          </p:cNvPr>
          <p:cNvSpPr txBox="1">
            <a:spLocks/>
          </p:cNvSpPr>
          <p:nvPr/>
        </p:nvSpPr>
        <p:spPr>
          <a:xfrm>
            <a:off x="2488403" y="6337362"/>
            <a:ext cx="1737368" cy="246221"/>
          </a:xfrm>
          <a:prstGeom prst="rect">
            <a:avLst/>
          </a:prstGeom>
        </p:spPr>
        <p:txBody>
          <a:bodyPr vert="horz" wrap="square" lIns="36000" tIns="0" rIns="36000" bIns="0" rtlCol="0">
            <a:spAutoFit/>
          </a:bodyPr>
          <a:lstStyle>
            <a:lvl1pPr marL="0" indent="0" algn="l" defTabSz="914400" rtl="0" eaLnBrk="1" latinLnBrk="0" hangingPunct="1">
              <a:lnSpc>
                <a:spcPct val="100000"/>
              </a:lnSpc>
              <a:spcBef>
                <a:spcPts val="0"/>
              </a:spcBef>
              <a:buFontTx/>
              <a:buNone/>
              <a:defRPr sz="1500" b="0" kern="1200" cap="none" baseline="0">
                <a:solidFill>
                  <a:schemeClr val="tx1"/>
                </a:solidFill>
                <a:latin typeface="+mn-lt"/>
                <a:ea typeface="+mn-ea"/>
                <a:cs typeface="+mn-cs"/>
              </a:defRPr>
            </a:lvl1pPr>
            <a:lvl2pPr marL="0" indent="0" algn="l" defTabSz="914400" rtl="0" eaLnBrk="1" latinLnBrk="0" hangingPunct="1">
              <a:lnSpc>
                <a:spcPct val="100000"/>
              </a:lnSpc>
              <a:spcBef>
                <a:spcPts val="0"/>
              </a:spcBef>
              <a:buFontTx/>
              <a:buNone/>
              <a:defRPr sz="1500" kern="1200" cap="none">
                <a:solidFill>
                  <a:schemeClr val="tx1"/>
                </a:solidFill>
                <a:latin typeface="+mn-lt"/>
                <a:ea typeface="+mn-ea"/>
                <a:cs typeface="+mn-cs"/>
              </a:defRPr>
            </a:lvl2pPr>
            <a:lvl3pPr marL="0" indent="0" algn="l" defTabSz="914400" rtl="0" eaLnBrk="1" latinLnBrk="0" hangingPunct="1">
              <a:lnSpc>
                <a:spcPct val="100000"/>
              </a:lnSpc>
              <a:spcBef>
                <a:spcPts val="0"/>
              </a:spcBef>
              <a:buFontTx/>
              <a:buNone/>
              <a:defRPr sz="1500" kern="1200" cap="none">
                <a:solidFill>
                  <a:schemeClr val="tx1"/>
                </a:solidFill>
                <a:latin typeface="+mn-lt"/>
                <a:ea typeface="+mn-ea"/>
                <a:cs typeface="+mn-cs"/>
              </a:defRPr>
            </a:lvl3pPr>
            <a:lvl4pPr marL="0" indent="-216000" algn="l" defTabSz="914400" rtl="0" eaLnBrk="1" latinLnBrk="0" hangingPunct="1">
              <a:lnSpc>
                <a:spcPct val="100000"/>
              </a:lnSpc>
              <a:spcBef>
                <a:spcPts val="0"/>
              </a:spcBef>
              <a:buFontTx/>
              <a:buNone/>
              <a:defRPr sz="1500" kern="1200" cap="none">
                <a:solidFill>
                  <a:schemeClr val="tx1"/>
                </a:solidFill>
                <a:latin typeface="+mn-lt"/>
                <a:ea typeface="+mn-ea"/>
                <a:cs typeface="+mn-cs"/>
              </a:defRPr>
            </a:lvl4pPr>
            <a:lvl5pPr marL="0" indent="-216000" algn="l" defTabSz="914400" rtl="0" eaLnBrk="1" latinLnBrk="0" hangingPunct="1">
              <a:lnSpc>
                <a:spcPct val="100000"/>
              </a:lnSpc>
              <a:spcBef>
                <a:spcPts val="0"/>
              </a:spcBef>
              <a:buFontTx/>
              <a:buNone/>
              <a:defRPr sz="1500" kern="1200" cap="none">
                <a:solidFill>
                  <a:schemeClr val="tx1"/>
                </a:solidFill>
                <a:latin typeface="+mn-lt"/>
                <a:ea typeface="+mn-ea"/>
                <a:cs typeface="+mn-cs"/>
              </a:defRPr>
            </a:lvl5pPr>
            <a:lvl6pPr marL="216000" indent="-216000" algn="l" defTabSz="914400" rtl="0" eaLnBrk="1" latinLnBrk="0" hangingPunct="1">
              <a:lnSpc>
                <a:spcPct val="150000"/>
              </a:lnSpc>
              <a:spcBef>
                <a:spcPts val="0"/>
              </a:spcBef>
              <a:buFontTx/>
              <a:buBlip>
                <a:blip r:embed="rId9"/>
              </a:buBlip>
              <a:defRPr sz="1500" kern="1200">
                <a:solidFill>
                  <a:schemeClr val="tx1"/>
                </a:solidFill>
                <a:latin typeface="+mn-lt"/>
                <a:ea typeface="+mn-ea"/>
                <a:cs typeface="+mn-cs"/>
              </a:defRPr>
            </a:lvl6pPr>
            <a:lvl7pPr marL="216000" indent="-216000" algn="l" defTabSz="914400" rtl="0" eaLnBrk="1" latinLnBrk="0" hangingPunct="1">
              <a:lnSpc>
                <a:spcPct val="150000"/>
              </a:lnSpc>
              <a:spcBef>
                <a:spcPts val="0"/>
              </a:spcBef>
              <a:buFontTx/>
              <a:buBlip>
                <a:blip r:embed="rId10"/>
              </a:buBlip>
              <a:defRPr sz="1500" kern="1200">
                <a:solidFill>
                  <a:schemeClr val="tx1"/>
                </a:solidFill>
                <a:latin typeface="+mn-lt"/>
                <a:ea typeface="+mn-ea"/>
                <a:cs typeface="+mn-cs"/>
              </a:defRPr>
            </a:lvl7pPr>
            <a:lvl8pPr marL="324000" indent="-108000" algn="l" defTabSz="914400" rtl="0" eaLnBrk="1" latinLnBrk="0" hangingPunct="1">
              <a:lnSpc>
                <a:spcPct val="150000"/>
              </a:lnSpc>
              <a:spcBef>
                <a:spcPts val="0"/>
              </a:spcBef>
              <a:buFont typeface="Poppins" panose="00000500000000000000" pitchFamily="2" charset="0"/>
              <a:buChar char="−"/>
              <a:defRPr sz="13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600" dirty="0"/>
              <a:t>www.april.com</a:t>
            </a:r>
            <a:endParaRPr lang="fr-FR" dirty="0"/>
          </a:p>
        </p:txBody>
      </p:sp>
      <p:sp>
        <p:nvSpPr>
          <p:cNvPr id="11" name="Espace réservé du texte 3">
            <a:extLst>
              <a:ext uri="{FF2B5EF4-FFF2-40B4-BE49-F238E27FC236}">
                <a16:creationId xmlns:a16="http://schemas.microsoft.com/office/drawing/2014/main" id="{7B87554C-B8A2-FCFA-7EF9-E8A8A6AA5236}"/>
              </a:ext>
            </a:extLst>
          </p:cNvPr>
          <p:cNvSpPr txBox="1">
            <a:spLocks/>
          </p:cNvSpPr>
          <p:nvPr/>
        </p:nvSpPr>
        <p:spPr>
          <a:xfrm>
            <a:off x="4458981" y="6320397"/>
            <a:ext cx="1737368" cy="246221"/>
          </a:xfrm>
          <a:prstGeom prst="rect">
            <a:avLst/>
          </a:prstGeom>
        </p:spPr>
        <p:txBody>
          <a:bodyPr vert="horz" wrap="square" lIns="36000" tIns="0" rIns="36000" bIns="0" rtlCol="0">
            <a:spAutoFit/>
          </a:bodyPr>
          <a:lstStyle>
            <a:lvl1pPr marL="0" indent="0" algn="l" defTabSz="914400" rtl="0" eaLnBrk="1" latinLnBrk="0" hangingPunct="1">
              <a:lnSpc>
                <a:spcPct val="100000"/>
              </a:lnSpc>
              <a:spcBef>
                <a:spcPts val="0"/>
              </a:spcBef>
              <a:buFontTx/>
              <a:buNone/>
              <a:defRPr sz="1500" b="0" kern="1200" cap="none" baseline="0">
                <a:solidFill>
                  <a:schemeClr val="tx1"/>
                </a:solidFill>
                <a:latin typeface="+mn-lt"/>
                <a:ea typeface="+mn-ea"/>
                <a:cs typeface="+mn-cs"/>
              </a:defRPr>
            </a:lvl1pPr>
            <a:lvl2pPr marL="0" indent="0" algn="l" defTabSz="914400" rtl="0" eaLnBrk="1" latinLnBrk="0" hangingPunct="1">
              <a:lnSpc>
                <a:spcPct val="100000"/>
              </a:lnSpc>
              <a:spcBef>
                <a:spcPts val="0"/>
              </a:spcBef>
              <a:buFontTx/>
              <a:buNone/>
              <a:defRPr sz="1500" kern="1200" cap="none">
                <a:solidFill>
                  <a:schemeClr val="tx1"/>
                </a:solidFill>
                <a:latin typeface="+mn-lt"/>
                <a:ea typeface="+mn-ea"/>
                <a:cs typeface="+mn-cs"/>
              </a:defRPr>
            </a:lvl2pPr>
            <a:lvl3pPr marL="0" indent="0" algn="l" defTabSz="914400" rtl="0" eaLnBrk="1" latinLnBrk="0" hangingPunct="1">
              <a:lnSpc>
                <a:spcPct val="100000"/>
              </a:lnSpc>
              <a:spcBef>
                <a:spcPts val="0"/>
              </a:spcBef>
              <a:buFontTx/>
              <a:buNone/>
              <a:defRPr sz="1500" kern="1200" cap="none">
                <a:solidFill>
                  <a:schemeClr val="tx1"/>
                </a:solidFill>
                <a:latin typeface="+mn-lt"/>
                <a:ea typeface="+mn-ea"/>
                <a:cs typeface="+mn-cs"/>
              </a:defRPr>
            </a:lvl3pPr>
            <a:lvl4pPr marL="0" indent="-216000" algn="l" defTabSz="914400" rtl="0" eaLnBrk="1" latinLnBrk="0" hangingPunct="1">
              <a:lnSpc>
                <a:spcPct val="100000"/>
              </a:lnSpc>
              <a:spcBef>
                <a:spcPts val="0"/>
              </a:spcBef>
              <a:buFontTx/>
              <a:buNone/>
              <a:defRPr sz="1500" kern="1200" cap="none">
                <a:solidFill>
                  <a:schemeClr val="tx1"/>
                </a:solidFill>
                <a:latin typeface="+mn-lt"/>
                <a:ea typeface="+mn-ea"/>
                <a:cs typeface="+mn-cs"/>
              </a:defRPr>
            </a:lvl4pPr>
            <a:lvl5pPr marL="0" indent="-216000" algn="l" defTabSz="914400" rtl="0" eaLnBrk="1" latinLnBrk="0" hangingPunct="1">
              <a:lnSpc>
                <a:spcPct val="100000"/>
              </a:lnSpc>
              <a:spcBef>
                <a:spcPts val="0"/>
              </a:spcBef>
              <a:buFontTx/>
              <a:buNone/>
              <a:defRPr sz="1500" kern="1200" cap="none">
                <a:solidFill>
                  <a:schemeClr val="tx1"/>
                </a:solidFill>
                <a:latin typeface="+mn-lt"/>
                <a:ea typeface="+mn-ea"/>
                <a:cs typeface="+mn-cs"/>
              </a:defRPr>
            </a:lvl5pPr>
            <a:lvl6pPr marL="216000" indent="-216000" algn="l" defTabSz="914400" rtl="0" eaLnBrk="1" latinLnBrk="0" hangingPunct="1">
              <a:lnSpc>
                <a:spcPct val="150000"/>
              </a:lnSpc>
              <a:spcBef>
                <a:spcPts val="0"/>
              </a:spcBef>
              <a:buFontTx/>
              <a:buBlip>
                <a:blip r:embed="rId9"/>
              </a:buBlip>
              <a:defRPr sz="1500" kern="1200">
                <a:solidFill>
                  <a:schemeClr val="tx1"/>
                </a:solidFill>
                <a:latin typeface="+mn-lt"/>
                <a:ea typeface="+mn-ea"/>
                <a:cs typeface="+mn-cs"/>
              </a:defRPr>
            </a:lvl6pPr>
            <a:lvl7pPr marL="216000" indent="-216000" algn="l" defTabSz="914400" rtl="0" eaLnBrk="1" latinLnBrk="0" hangingPunct="1">
              <a:lnSpc>
                <a:spcPct val="150000"/>
              </a:lnSpc>
              <a:spcBef>
                <a:spcPts val="0"/>
              </a:spcBef>
              <a:buFontTx/>
              <a:buBlip>
                <a:blip r:embed="rId10"/>
              </a:buBlip>
              <a:defRPr sz="1500" kern="1200">
                <a:solidFill>
                  <a:schemeClr val="tx1"/>
                </a:solidFill>
                <a:latin typeface="+mn-lt"/>
                <a:ea typeface="+mn-ea"/>
                <a:cs typeface="+mn-cs"/>
              </a:defRPr>
            </a:lvl7pPr>
            <a:lvl8pPr marL="324000" indent="-108000" algn="l" defTabSz="914400" rtl="0" eaLnBrk="1" latinLnBrk="0" hangingPunct="1">
              <a:lnSpc>
                <a:spcPct val="150000"/>
              </a:lnSpc>
              <a:spcBef>
                <a:spcPts val="0"/>
              </a:spcBef>
              <a:buFont typeface="Poppins" panose="00000500000000000000" pitchFamily="2" charset="0"/>
              <a:buChar char="−"/>
              <a:defRPr sz="13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1600" dirty="0"/>
              <a:t>APRIL</a:t>
            </a:r>
            <a:endParaRPr lang="fr-FR" dirty="0"/>
          </a:p>
        </p:txBody>
      </p:sp>
      <p:sp>
        <p:nvSpPr>
          <p:cNvPr id="12" name="Espace réservé du texte 3">
            <a:extLst>
              <a:ext uri="{FF2B5EF4-FFF2-40B4-BE49-F238E27FC236}">
                <a16:creationId xmlns:a16="http://schemas.microsoft.com/office/drawing/2014/main" id="{FDA23EF6-7374-B99B-9804-CF16FCC910DB}"/>
              </a:ext>
            </a:extLst>
          </p:cNvPr>
          <p:cNvSpPr txBox="1">
            <a:spLocks/>
          </p:cNvSpPr>
          <p:nvPr/>
        </p:nvSpPr>
        <p:spPr>
          <a:xfrm>
            <a:off x="6429559" y="6320397"/>
            <a:ext cx="2153692" cy="246221"/>
          </a:xfrm>
          <a:prstGeom prst="rect">
            <a:avLst/>
          </a:prstGeom>
        </p:spPr>
        <p:txBody>
          <a:bodyPr vert="horz" wrap="square" lIns="36000" tIns="0" rIns="36000" bIns="0" rtlCol="0">
            <a:spAutoFit/>
          </a:bodyPr>
          <a:lstStyle>
            <a:lvl1pPr marL="0" indent="0" algn="l" defTabSz="914400" rtl="0" eaLnBrk="1" latinLnBrk="0" hangingPunct="1">
              <a:lnSpc>
                <a:spcPct val="100000"/>
              </a:lnSpc>
              <a:spcBef>
                <a:spcPts val="0"/>
              </a:spcBef>
              <a:buFontTx/>
              <a:buNone/>
              <a:defRPr sz="1500" b="0" kern="1200" cap="none" baseline="0">
                <a:solidFill>
                  <a:schemeClr val="tx1"/>
                </a:solidFill>
                <a:latin typeface="+mn-lt"/>
                <a:ea typeface="+mn-ea"/>
                <a:cs typeface="+mn-cs"/>
              </a:defRPr>
            </a:lvl1pPr>
            <a:lvl2pPr marL="0" indent="0" algn="l" defTabSz="914400" rtl="0" eaLnBrk="1" latinLnBrk="0" hangingPunct="1">
              <a:lnSpc>
                <a:spcPct val="100000"/>
              </a:lnSpc>
              <a:spcBef>
                <a:spcPts val="0"/>
              </a:spcBef>
              <a:buFontTx/>
              <a:buNone/>
              <a:defRPr sz="1500" kern="1200" cap="none">
                <a:solidFill>
                  <a:schemeClr val="tx1"/>
                </a:solidFill>
                <a:latin typeface="+mn-lt"/>
                <a:ea typeface="+mn-ea"/>
                <a:cs typeface="+mn-cs"/>
              </a:defRPr>
            </a:lvl2pPr>
            <a:lvl3pPr marL="0" indent="0" algn="l" defTabSz="914400" rtl="0" eaLnBrk="1" latinLnBrk="0" hangingPunct="1">
              <a:lnSpc>
                <a:spcPct val="100000"/>
              </a:lnSpc>
              <a:spcBef>
                <a:spcPts val="0"/>
              </a:spcBef>
              <a:buFontTx/>
              <a:buNone/>
              <a:defRPr sz="1500" kern="1200" cap="none">
                <a:solidFill>
                  <a:schemeClr val="tx1"/>
                </a:solidFill>
                <a:latin typeface="+mn-lt"/>
                <a:ea typeface="+mn-ea"/>
                <a:cs typeface="+mn-cs"/>
              </a:defRPr>
            </a:lvl3pPr>
            <a:lvl4pPr marL="0" indent="-216000" algn="l" defTabSz="914400" rtl="0" eaLnBrk="1" latinLnBrk="0" hangingPunct="1">
              <a:lnSpc>
                <a:spcPct val="100000"/>
              </a:lnSpc>
              <a:spcBef>
                <a:spcPts val="0"/>
              </a:spcBef>
              <a:buFontTx/>
              <a:buNone/>
              <a:defRPr sz="1500" kern="1200" cap="none">
                <a:solidFill>
                  <a:schemeClr val="tx1"/>
                </a:solidFill>
                <a:latin typeface="+mn-lt"/>
                <a:ea typeface="+mn-ea"/>
                <a:cs typeface="+mn-cs"/>
              </a:defRPr>
            </a:lvl4pPr>
            <a:lvl5pPr marL="0" indent="-216000" algn="l" defTabSz="914400" rtl="0" eaLnBrk="1" latinLnBrk="0" hangingPunct="1">
              <a:lnSpc>
                <a:spcPct val="100000"/>
              </a:lnSpc>
              <a:spcBef>
                <a:spcPts val="0"/>
              </a:spcBef>
              <a:buFontTx/>
              <a:buNone/>
              <a:defRPr sz="1500" kern="1200" cap="none">
                <a:solidFill>
                  <a:schemeClr val="tx1"/>
                </a:solidFill>
                <a:latin typeface="+mn-lt"/>
                <a:ea typeface="+mn-ea"/>
                <a:cs typeface="+mn-cs"/>
              </a:defRPr>
            </a:lvl5pPr>
            <a:lvl6pPr marL="216000" indent="-216000" algn="l" defTabSz="914400" rtl="0" eaLnBrk="1" latinLnBrk="0" hangingPunct="1">
              <a:lnSpc>
                <a:spcPct val="150000"/>
              </a:lnSpc>
              <a:spcBef>
                <a:spcPts val="0"/>
              </a:spcBef>
              <a:buFontTx/>
              <a:buBlip>
                <a:blip r:embed="rId9"/>
              </a:buBlip>
              <a:defRPr sz="1500" kern="1200">
                <a:solidFill>
                  <a:schemeClr val="tx1"/>
                </a:solidFill>
                <a:latin typeface="+mn-lt"/>
                <a:ea typeface="+mn-ea"/>
                <a:cs typeface="+mn-cs"/>
              </a:defRPr>
            </a:lvl6pPr>
            <a:lvl7pPr marL="216000" indent="-216000" algn="l" defTabSz="914400" rtl="0" eaLnBrk="1" latinLnBrk="0" hangingPunct="1">
              <a:lnSpc>
                <a:spcPct val="150000"/>
              </a:lnSpc>
              <a:spcBef>
                <a:spcPts val="0"/>
              </a:spcBef>
              <a:buFontTx/>
              <a:buBlip>
                <a:blip r:embed="rId10"/>
              </a:buBlip>
              <a:defRPr sz="1500" kern="1200">
                <a:solidFill>
                  <a:schemeClr val="tx1"/>
                </a:solidFill>
                <a:latin typeface="+mn-lt"/>
                <a:ea typeface="+mn-ea"/>
                <a:cs typeface="+mn-cs"/>
              </a:defRPr>
            </a:lvl7pPr>
            <a:lvl8pPr marL="324000" indent="-108000" algn="l" defTabSz="914400" rtl="0" eaLnBrk="1" latinLnBrk="0" hangingPunct="1">
              <a:lnSpc>
                <a:spcPct val="150000"/>
              </a:lnSpc>
              <a:spcBef>
                <a:spcPts val="0"/>
              </a:spcBef>
              <a:buFont typeface="Poppins" panose="00000500000000000000" pitchFamily="2" charset="0"/>
              <a:buChar char="−"/>
              <a:defRPr sz="13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1600" dirty="0" err="1"/>
              <a:t>april.assurances</a:t>
            </a:r>
            <a:endParaRPr lang="fr-FR" dirty="0"/>
          </a:p>
        </p:txBody>
      </p:sp>
    </p:spTree>
    <p:extLst>
      <p:ext uri="{BB962C8B-B14F-4D97-AF65-F5344CB8AC3E}">
        <p14:creationId xmlns:p14="http://schemas.microsoft.com/office/powerpoint/2010/main" val="59640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Graphique 15">
            <a:extLst>
              <a:ext uri="{FF2B5EF4-FFF2-40B4-BE49-F238E27FC236}">
                <a16:creationId xmlns:a16="http://schemas.microsoft.com/office/drawing/2014/main" id="{4ACE4220-DC1B-4278-9485-311F632AC004}"/>
              </a:ext>
            </a:extLst>
          </p:cNvPr>
          <p:cNvSpPr/>
          <p:nvPr/>
        </p:nvSpPr>
        <p:spPr>
          <a:xfrm>
            <a:off x="8317345" y="1817079"/>
            <a:ext cx="543129" cy="543172"/>
          </a:xfrm>
          <a:custGeom>
            <a:avLst/>
            <a:gdLst>
              <a:gd name="connsiteX0" fmla="*/ 0 w 1356280"/>
              <a:gd name="connsiteY0" fmla="*/ 678085 h 1356389"/>
              <a:gd name="connsiteX1" fmla="*/ 659986 w 1356280"/>
              <a:gd name="connsiteY1" fmla="*/ 872 h 1356389"/>
              <a:gd name="connsiteX2" fmla="*/ 659986 w 1356280"/>
              <a:gd name="connsiteY2" fmla="*/ 0 h 1356389"/>
              <a:gd name="connsiteX3" fmla="*/ 1356280 w 1356280"/>
              <a:gd name="connsiteY3" fmla="*/ 0 h 1356389"/>
              <a:gd name="connsiteX4" fmla="*/ 1356280 w 1356280"/>
              <a:gd name="connsiteY4" fmla="*/ 678195 h 1356389"/>
              <a:gd name="connsiteX5" fmla="*/ 678086 w 1356280"/>
              <a:gd name="connsiteY5" fmla="*/ 1356389 h 1356389"/>
              <a:gd name="connsiteX6" fmla="*/ 0 w 1356280"/>
              <a:gd name="connsiteY6" fmla="*/ 678085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280" h="1356389">
                <a:moveTo>
                  <a:pt x="0" y="678085"/>
                </a:moveTo>
                <a:cubicBezTo>
                  <a:pt x="0" y="309658"/>
                  <a:pt x="293957" y="10576"/>
                  <a:pt x="659986" y="872"/>
                </a:cubicBezTo>
                <a:lnTo>
                  <a:pt x="659986" y="0"/>
                </a:lnTo>
                <a:lnTo>
                  <a:pt x="1356280" y="0"/>
                </a:lnTo>
                <a:lnTo>
                  <a:pt x="1356280" y="678195"/>
                </a:lnTo>
                <a:cubicBezTo>
                  <a:pt x="1356280" y="1052728"/>
                  <a:pt x="1052619" y="1356389"/>
                  <a:pt x="678086" y="1356389"/>
                </a:cubicBezTo>
                <a:cubicBezTo>
                  <a:pt x="303552" y="1356171"/>
                  <a:pt x="0" y="1052619"/>
                  <a:pt x="0" y="678085"/>
                </a:cubicBezTo>
                <a:close/>
              </a:path>
            </a:pathLst>
          </a:custGeom>
          <a:solidFill>
            <a:schemeClr val="tx2"/>
          </a:solidFill>
          <a:ln w="10891" cap="flat">
            <a:noFill/>
            <a:prstDash val="solid"/>
            <a:miter/>
          </a:ln>
        </p:spPr>
        <p:txBody>
          <a:bodyPr rtlCol="0" anchor="ctr"/>
          <a:lstStyle/>
          <a:p>
            <a:endParaRPr lang="fr-FR"/>
          </a:p>
        </p:txBody>
      </p:sp>
      <p:sp>
        <p:nvSpPr>
          <p:cNvPr id="2" name="Titre 1"/>
          <p:cNvSpPr>
            <a:spLocks noGrp="1"/>
          </p:cNvSpPr>
          <p:nvPr>
            <p:ph type="title"/>
          </p:nvPr>
        </p:nvSpPr>
        <p:spPr>
          <a:xfrm>
            <a:off x="459883" y="188912"/>
            <a:ext cx="5875212" cy="677863"/>
          </a:xfrm>
        </p:spPr>
        <p:txBody>
          <a:bodyPr/>
          <a:lstStyle/>
          <a:p>
            <a:r>
              <a:rPr lang="fr-FR" dirty="0"/>
              <a:t>Qui sommes-nous ?</a:t>
            </a:r>
          </a:p>
        </p:txBody>
      </p:sp>
      <p:sp>
        <p:nvSpPr>
          <p:cNvPr id="18" name="Espace réservé du texte 4">
            <a:extLst>
              <a:ext uri="{FF2B5EF4-FFF2-40B4-BE49-F238E27FC236}">
                <a16:creationId xmlns:a16="http://schemas.microsoft.com/office/drawing/2014/main" id="{08FF502D-FF93-42FE-B7B5-98B807F53AD8}"/>
              </a:ext>
            </a:extLst>
          </p:cNvPr>
          <p:cNvSpPr txBox="1">
            <a:spLocks/>
          </p:cNvSpPr>
          <p:nvPr/>
        </p:nvSpPr>
        <p:spPr>
          <a:xfrm>
            <a:off x="459882" y="1348060"/>
            <a:ext cx="4962525" cy="3992158"/>
          </a:xfrm>
          <a:prstGeom prst="rect">
            <a:avLst/>
          </a:prstGeom>
        </p:spPr>
        <p:txBody>
          <a:bodyPr/>
          <a:lstStyle>
            <a:lvl1pPr marL="0" indent="0" algn="l" defTabSz="914400" rtl="0" eaLnBrk="1" latinLnBrk="0" hangingPunct="1">
              <a:lnSpc>
                <a:spcPct val="150000"/>
              </a:lnSpc>
              <a:spcBef>
                <a:spcPts val="0"/>
              </a:spcBef>
              <a:buFontTx/>
              <a:buNone/>
              <a:defRPr sz="1500" b="0" kern="1200" cap="all" baseline="0">
                <a:solidFill>
                  <a:schemeClr val="tx2"/>
                </a:solidFill>
                <a:latin typeface="+mj-lt"/>
                <a:ea typeface="+mn-ea"/>
                <a:cs typeface="+mn-cs"/>
              </a:defRPr>
            </a:lvl1pPr>
            <a:lvl2pPr marL="0" indent="0" algn="l" defTabSz="914400" rtl="0" eaLnBrk="1" latinLnBrk="0" hangingPunct="1">
              <a:lnSpc>
                <a:spcPct val="150000"/>
              </a:lnSpc>
              <a:spcBef>
                <a:spcPts val="0"/>
              </a:spcBef>
              <a:buFontTx/>
              <a:buNone/>
              <a:defRPr sz="1500" kern="1200">
                <a:solidFill>
                  <a:schemeClr val="tx1"/>
                </a:solidFill>
                <a:latin typeface="+mn-lt"/>
                <a:ea typeface="+mn-ea"/>
                <a:cs typeface="+mn-cs"/>
              </a:defRPr>
            </a:lvl2pPr>
            <a:lvl3pPr marL="216000" indent="-216000" algn="l" defTabSz="914400" rtl="0" eaLnBrk="1" latinLnBrk="0" hangingPunct="1">
              <a:lnSpc>
                <a:spcPct val="150000"/>
              </a:lnSpc>
              <a:spcBef>
                <a:spcPts val="0"/>
              </a:spcBef>
              <a:buFontTx/>
              <a:buBlip>
                <a:blip r:embed="rId3"/>
              </a:buBlip>
              <a:defRPr sz="1500" kern="1200">
                <a:solidFill>
                  <a:schemeClr val="tx1"/>
                </a:solidFill>
                <a:latin typeface="+mn-lt"/>
                <a:ea typeface="+mn-ea"/>
                <a:cs typeface="+mn-cs"/>
              </a:defRPr>
            </a:lvl3pPr>
            <a:lvl4pPr marL="216000" indent="-216000" algn="l" defTabSz="914400" rtl="0" eaLnBrk="1" latinLnBrk="0" hangingPunct="1">
              <a:lnSpc>
                <a:spcPct val="150000"/>
              </a:lnSpc>
              <a:spcBef>
                <a:spcPts val="0"/>
              </a:spcBef>
              <a:buFontTx/>
              <a:buBlip>
                <a:blip r:embed="rId4"/>
              </a:buBlip>
              <a:defRPr sz="1500" kern="1200">
                <a:solidFill>
                  <a:schemeClr val="tx1"/>
                </a:solidFill>
                <a:latin typeface="+mn-lt"/>
                <a:ea typeface="+mn-ea"/>
                <a:cs typeface="+mn-cs"/>
              </a:defRPr>
            </a:lvl4pPr>
            <a:lvl5pPr marL="216000" indent="-216000" algn="l" defTabSz="914400" rtl="0" eaLnBrk="1" latinLnBrk="0" hangingPunct="1">
              <a:lnSpc>
                <a:spcPct val="150000"/>
              </a:lnSpc>
              <a:spcBef>
                <a:spcPts val="0"/>
              </a:spcBef>
              <a:buFontTx/>
              <a:buBlip>
                <a:blip r:embed="rId5"/>
              </a:buBlip>
              <a:defRPr sz="1500" kern="1200">
                <a:solidFill>
                  <a:schemeClr val="tx1"/>
                </a:solidFill>
                <a:latin typeface="+mn-lt"/>
                <a:ea typeface="+mn-ea"/>
                <a:cs typeface="+mn-cs"/>
              </a:defRPr>
            </a:lvl5pPr>
            <a:lvl6pPr marL="216000" indent="-216000" algn="l" defTabSz="914400" rtl="0" eaLnBrk="1" latinLnBrk="0" hangingPunct="1">
              <a:lnSpc>
                <a:spcPct val="150000"/>
              </a:lnSpc>
              <a:spcBef>
                <a:spcPts val="0"/>
              </a:spcBef>
              <a:buFontTx/>
              <a:buBlip>
                <a:blip r:embed="rId6"/>
              </a:buBlip>
              <a:defRPr sz="1500" kern="1200">
                <a:solidFill>
                  <a:schemeClr val="tx1"/>
                </a:solidFill>
                <a:latin typeface="+mn-lt"/>
                <a:ea typeface="+mn-ea"/>
                <a:cs typeface="+mn-cs"/>
              </a:defRPr>
            </a:lvl6pPr>
            <a:lvl7pPr marL="216000" indent="-216000" algn="l" defTabSz="914400" rtl="0" eaLnBrk="1" latinLnBrk="0" hangingPunct="1">
              <a:lnSpc>
                <a:spcPct val="150000"/>
              </a:lnSpc>
              <a:spcBef>
                <a:spcPts val="0"/>
              </a:spcBef>
              <a:buFontTx/>
              <a:buBlip>
                <a:blip r:embed="rId7"/>
              </a:buBlip>
              <a:defRPr sz="1500" kern="1200">
                <a:solidFill>
                  <a:schemeClr val="tx1"/>
                </a:solidFill>
                <a:latin typeface="+mn-lt"/>
                <a:ea typeface="+mn-ea"/>
                <a:cs typeface="+mn-cs"/>
              </a:defRPr>
            </a:lvl7pPr>
            <a:lvl8pPr marL="324000" indent="-108000" algn="l" defTabSz="914400" rtl="0" eaLnBrk="1" latinLnBrk="0" hangingPunct="1">
              <a:lnSpc>
                <a:spcPct val="150000"/>
              </a:lnSpc>
              <a:spcBef>
                <a:spcPts val="0"/>
              </a:spcBef>
              <a:buFont typeface="Poppins" panose="00000500000000000000" pitchFamily="2" charset="0"/>
              <a:buChar char="−"/>
              <a:defRPr sz="13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10000"/>
              </a:lnSpc>
              <a:spcAft>
                <a:spcPts val="1200"/>
              </a:spcAft>
            </a:pPr>
            <a:r>
              <a:rPr lang="fr-FR" sz="1200"/>
              <a:t>APRIL est le créateur et le leader du courtage grossiste </a:t>
            </a:r>
            <a:br>
              <a:rPr lang="fr-FR" sz="1200"/>
            </a:br>
            <a:r>
              <a:rPr lang="fr-FR" sz="1200"/>
              <a:t>en assurance en France avec un réseau de plus de</a:t>
            </a:r>
            <a:br>
              <a:rPr lang="fr-FR" sz="1200">
                <a:solidFill>
                  <a:schemeClr val="tx2"/>
                </a:solidFill>
              </a:rPr>
            </a:br>
            <a:r>
              <a:rPr lang="fr-FR" sz="1200">
                <a:solidFill>
                  <a:schemeClr val="tx2"/>
                </a:solidFill>
                <a:latin typeface="+mj-lt"/>
              </a:rPr>
              <a:t>15 000 courtiers partenaires. </a:t>
            </a:r>
          </a:p>
          <a:p>
            <a:pPr lvl="2">
              <a:lnSpc>
                <a:spcPct val="110000"/>
              </a:lnSpc>
              <a:spcAft>
                <a:spcPts val="1200"/>
              </a:spcAft>
            </a:pPr>
            <a:r>
              <a:rPr lang="fr-FR" sz="1200"/>
              <a:t>Nous sommes aujourd’hui un acteur reconnu en France, </a:t>
            </a:r>
            <a:br>
              <a:rPr lang="fr-FR" sz="1200"/>
            </a:br>
            <a:r>
              <a:rPr lang="fr-FR" sz="1200"/>
              <a:t>en Europe, en Asie et en Amérique du Nord pour nos </a:t>
            </a:r>
            <a:br>
              <a:rPr lang="fr-FR" sz="1200"/>
            </a:br>
            <a:r>
              <a:rPr lang="fr-FR" sz="1200"/>
              <a:t>savoir-faire </a:t>
            </a:r>
            <a:r>
              <a:rPr lang="fr-FR" sz="1200" b="1">
                <a:solidFill>
                  <a:schemeClr val="tx2"/>
                </a:solidFill>
                <a:latin typeface="+mj-lt"/>
              </a:rPr>
              <a:t>en santé et prévoyance des particuliers, professionnels et TPE, en assurance des emprunteurs, en santé internationale, en dommages de niches et en gestion de patrimoine. </a:t>
            </a:r>
          </a:p>
        </p:txBody>
      </p:sp>
      <p:sp>
        <p:nvSpPr>
          <p:cNvPr id="19" name="Espace réservé du texte 13">
            <a:extLst>
              <a:ext uri="{FF2B5EF4-FFF2-40B4-BE49-F238E27FC236}">
                <a16:creationId xmlns:a16="http://schemas.microsoft.com/office/drawing/2014/main" id="{E9DDBA02-ABEA-4270-BEDD-75EC224F019B}"/>
              </a:ext>
            </a:extLst>
          </p:cNvPr>
          <p:cNvSpPr txBox="1">
            <a:spLocks/>
          </p:cNvSpPr>
          <p:nvPr/>
        </p:nvSpPr>
        <p:spPr>
          <a:xfrm>
            <a:off x="496530" y="3843228"/>
            <a:ext cx="4716785" cy="252362"/>
          </a:xfrm>
          <a:prstGeom prst="rect">
            <a:avLst/>
          </a:prstGeom>
        </p:spPr>
        <p:txBody>
          <a:bodyPr lIns="0" tIns="0" rIns="0" bIns="0"/>
          <a:lstStyle>
            <a:lvl1pPr marL="0" indent="0" algn="l" defTabSz="914400" rtl="0" eaLnBrk="1" latinLnBrk="0" hangingPunct="1">
              <a:lnSpc>
                <a:spcPct val="150000"/>
              </a:lnSpc>
              <a:spcBef>
                <a:spcPts val="0"/>
              </a:spcBef>
              <a:buFontTx/>
              <a:buNone/>
              <a:defRPr sz="1500" b="0" kern="1200" cap="all" baseline="0">
                <a:solidFill>
                  <a:schemeClr val="tx2"/>
                </a:solidFill>
                <a:latin typeface="+mj-lt"/>
                <a:ea typeface="+mn-ea"/>
                <a:cs typeface="+mn-cs"/>
              </a:defRPr>
            </a:lvl1pPr>
            <a:lvl2pPr marL="0" indent="0" algn="l" defTabSz="914400" rtl="0" eaLnBrk="1" latinLnBrk="0" hangingPunct="1">
              <a:lnSpc>
                <a:spcPct val="150000"/>
              </a:lnSpc>
              <a:spcBef>
                <a:spcPts val="0"/>
              </a:spcBef>
              <a:buFontTx/>
              <a:buNone/>
              <a:defRPr sz="1500" kern="1200">
                <a:solidFill>
                  <a:schemeClr val="tx1"/>
                </a:solidFill>
                <a:latin typeface="+mn-lt"/>
                <a:ea typeface="+mn-ea"/>
                <a:cs typeface="+mn-cs"/>
              </a:defRPr>
            </a:lvl2pPr>
            <a:lvl3pPr marL="216000" indent="-216000" algn="l" defTabSz="914400" rtl="0" eaLnBrk="1" latinLnBrk="0" hangingPunct="1">
              <a:lnSpc>
                <a:spcPct val="150000"/>
              </a:lnSpc>
              <a:spcBef>
                <a:spcPts val="0"/>
              </a:spcBef>
              <a:buFontTx/>
              <a:buBlip>
                <a:blip r:embed="rId3"/>
              </a:buBlip>
              <a:defRPr sz="1500" kern="1200">
                <a:solidFill>
                  <a:schemeClr val="tx1"/>
                </a:solidFill>
                <a:latin typeface="+mn-lt"/>
                <a:ea typeface="+mn-ea"/>
                <a:cs typeface="+mn-cs"/>
              </a:defRPr>
            </a:lvl3pPr>
            <a:lvl4pPr marL="216000" indent="-216000" algn="l" defTabSz="914400" rtl="0" eaLnBrk="1" latinLnBrk="0" hangingPunct="1">
              <a:lnSpc>
                <a:spcPct val="150000"/>
              </a:lnSpc>
              <a:spcBef>
                <a:spcPts val="0"/>
              </a:spcBef>
              <a:buFontTx/>
              <a:buBlip>
                <a:blip r:embed="rId4"/>
              </a:buBlip>
              <a:defRPr sz="1500" kern="1200">
                <a:solidFill>
                  <a:schemeClr val="tx1"/>
                </a:solidFill>
                <a:latin typeface="+mn-lt"/>
                <a:ea typeface="+mn-ea"/>
                <a:cs typeface="+mn-cs"/>
              </a:defRPr>
            </a:lvl4pPr>
            <a:lvl5pPr marL="216000" indent="-216000" algn="l" defTabSz="914400" rtl="0" eaLnBrk="1" latinLnBrk="0" hangingPunct="1">
              <a:lnSpc>
                <a:spcPct val="150000"/>
              </a:lnSpc>
              <a:spcBef>
                <a:spcPts val="0"/>
              </a:spcBef>
              <a:buFontTx/>
              <a:buBlip>
                <a:blip r:embed="rId5"/>
              </a:buBlip>
              <a:defRPr sz="1500" kern="1200">
                <a:solidFill>
                  <a:schemeClr val="tx1"/>
                </a:solidFill>
                <a:latin typeface="+mn-lt"/>
                <a:ea typeface="+mn-ea"/>
                <a:cs typeface="+mn-cs"/>
              </a:defRPr>
            </a:lvl5pPr>
            <a:lvl6pPr marL="216000" indent="-216000" algn="l" defTabSz="914400" rtl="0" eaLnBrk="1" latinLnBrk="0" hangingPunct="1">
              <a:lnSpc>
                <a:spcPct val="150000"/>
              </a:lnSpc>
              <a:spcBef>
                <a:spcPts val="0"/>
              </a:spcBef>
              <a:buFontTx/>
              <a:buBlip>
                <a:blip r:embed="rId6"/>
              </a:buBlip>
              <a:defRPr sz="1500" kern="1200">
                <a:solidFill>
                  <a:schemeClr val="tx1"/>
                </a:solidFill>
                <a:latin typeface="+mn-lt"/>
                <a:ea typeface="+mn-ea"/>
                <a:cs typeface="+mn-cs"/>
              </a:defRPr>
            </a:lvl6pPr>
            <a:lvl7pPr marL="216000" indent="-216000" algn="l" defTabSz="914400" rtl="0" eaLnBrk="1" latinLnBrk="0" hangingPunct="1">
              <a:lnSpc>
                <a:spcPct val="150000"/>
              </a:lnSpc>
              <a:spcBef>
                <a:spcPts val="0"/>
              </a:spcBef>
              <a:buFontTx/>
              <a:buBlip>
                <a:blip r:embed="rId7"/>
              </a:buBlip>
              <a:defRPr sz="1500" kern="1200">
                <a:solidFill>
                  <a:schemeClr val="tx1"/>
                </a:solidFill>
                <a:latin typeface="+mn-lt"/>
                <a:ea typeface="+mn-ea"/>
                <a:cs typeface="+mn-cs"/>
              </a:defRPr>
            </a:lvl7pPr>
            <a:lvl8pPr marL="324000" indent="-108000" algn="l" defTabSz="914400" rtl="0" eaLnBrk="1" latinLnBrk="0" hangingPunct="1">
              <a:lnSpc>
                <a:spcPct val="150000"/>
              </a:lnSpc>
              <a:spcBef>
                <a:spcPts val="0"/>
              </a:spcBef>
              <a:buFont typeface="Poppins" panose="00000500000000000000" pitchFamily="2" charset="0"/>
              <a:buChar char="−"/>
              <a:defRPr sz="13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fr-FR">
                <a:solidFill>
                  <a:schemeClr val="tx1"/>
                </a:solidFill>
              </a:rPr>
              <a:t>Une raison d’être qui nous tient à cœur :</a:t>
            </a:r>
          </a:p>
        </p:txBody>
      </p:sp>
      <p:sp>
        <p:nvSpPr>
          <p:cNvPr id="22" name="ZoneTexte 21">
            <a:extLst>
              <a:ext uri="{FF2B5EF4-FFF2-40B4-BE49-F238E27FC236}">
                <a16:creationId xmlns:a16="http://schemas.microsoft.com/office/drawing/2014/main" id="{0BBDEB69-1B24-4A00-8AE3-8C90865ACD18}"/>
              </a:ext>
            </a:extLst>
          </p:cNvPr>
          <p:cNvSpPr txBox="1"/>
          <p:nvPr/>
        </p:nvSpPr>
        <p:spPr>
          <a:xfrm>
            <a:off x="1509111" y="4363589"/>
            <a:ext cx="4323408" cy="666849"/>
          </a:xfrm>
          <a:prstGeom prst="rect">
            <a:avLst/>
          </a:prstGeom>
          <a:noFill/>
        </p:spPr>
        <p:txBody>
          <a:bodyPr wrap="square" lIns="36000" tIns="0" rIns="36000" bIns="0" rtlCol="0" anchor="ctr">
            <a:spAutoFit/>
          </a:bodyPr>
          <a:lstStyle/>
          <a:p>
            <a:pPr>
              <a:spcAft>
                <a:spcPts val="400"/>
              </a:spcAft>
            </a:pPr>
            <a:r>
              <a:rPr lang="fr-FR" sz="1600" b="1" spc="50">
                <a:solidFill>
                  <a:schemeClr val="accent1"/>
                </a:solidFill>
                <a:cs typeface="Poppins Medium" panose="00000600000000000000" pitchFamily="2" charset="0"/>
              </a:rPr>
              <a:t>Accompagner et protéger </a:t>
            </a:r>
            <a:endParaRPr lang="fr-FR" sz="1400" b="1" spc="50">
              <a:solidFill>
                <a:schemeClr val="accent1"/>
              </a:solidFill>
              <a:cs typeface="Poppins Medium" panose="00000600000000000000" pitchFamily="2" charset="0"/>
            </a:endParaRPr>
          </a:p>
          <a:p>
            <a:pPr>
              <a:spcAft>
                <a:spcPts val="400"/>
              </a:spcAft>
            </a:pPr>
            <a:r>
              <a:rPr lang="fr-FR" sz="1200" b="1">
                <a:solidFill>
                  <a:schemeClr val="accent1"/>
                </a:solidFill>
                <a:cs typeface="Poppins Medium" panose="00000600000000000000" pitchFamily="2" charset="0"/>
              </a:rPr>
              <a:t>à chaque moment qui compte, simplement</a:t>
            </a:r>
            <a:br>
              <a:rPr lang="fr-FR" sz="1200" b="1">
                <a:solidFill>
                  <a:schemeClr val="accent1"/>
                </a:solidFill>
                <a:cs typeface="Poppins Medium" panose="00000600000000000000" pitchFamily="2" charset="0"/>
              </a:rPr>
            </a:br>
            <a:endParaRPr lang="fr-FR" sz="1200" b="1">
              <a:solidFill>
                <a:schemeClr val="accent1"/>
              </a:solidFill>
              <a:cs typeface="Poppins Medium" panose="00000600000000000000" pitchFamily="2" charset="0"/>
            </a:endParaRPr>
          </a:p>
        </p:txBody>
      </p:sp>
      <p:pic>
        <p:nvPicPr>
          <p:cNvPr id="5" name="Image 4">
            <a:extLst>
              <a:ext uri="{FF2B5EF4-FFF2-40B4-BE49-F238E27FC236}">
                <a16:creationId xmlns:a16="http://schemas.microsoft.com/office/drawing/2014/main" id="{D53A8A1D-1069-4773-B48A-0596C86C1D46}"/>
              </a:ext>
            </a:extLst>
          </p:cNvPr>
          <p:cNvPicPr>
            <a:picLocks noChangeAspect="1"/>
          </p:cNvPicPr>
          <p:nvPr/>
        </p:nvPicPr>
        <p:blipFill>
          <a:blip r:embed="rId8"/>
          <a:stretch>
            <a:fillRect/>
          </a:stretch>
        </p:blipFill>
        <p:spPr>
          <a:xfrm>
            <a:off x="758368" y="4350765"/>
            <a:ext cx="513573" cy="502861"/>
          </a:xfrm>
          <a:prstGeom prst="rect">
            <a:avLst/>
          </a:prstGeom>
        </p:spPr>
      </p:pic>
      <p:sp>
        <p:nvSpPr>
          <p:cNvPr id="12" name="Espace réservé du pied de page 2">
            <a:extLst>
              <a:ext uri="{FF2B5EF4-FFF2-40B4-BE49-F238E27FC236}">
                <a16:creationId xmlns:a16="http://schemas.microsoft.com/office/drawing/2014/main" id="{4038A729-A94B-4B10-A536-123F68E3EAF7}"/>
              </a:ext>
            </a:extLst>
          </p:cNvPr>
          <p:cNvSpPr>
            <a:spLocks noGrp="1"/>
          </p:cNvSpPr>
          <p:nvPr>
            <p:ph type="ftr" sz="quarter" idx="10"/>
          </p:nvPr>
        </p:nvSpPr>
        <p:spPr>
          <a:xfrm>
            <a:off x="1200151" y="6515100"/>
            <a:ext cx="2519586" cy="153988"/>
          </a:xfrm>
        </p:spPr>
        <p:txBody>
          <a:bodyPr/>
          <a:lstStyle/>
          <a:p>
            <a:r>
              <a:rPr lang="fr-FR" dirty="0"/>
              <a:t>APRIL- Hackathon 2023</a:t>
            </a:r>
          </a:p>
        </p:txBody>
      </p:sp>
      <p:sp>
        <p:nvSpPr>
          <p:cNvPr id="13" name="ZoneTexte 12">
            <a:extLst>
              <a:ext uri="{FF2B5EF4-FFF2-40B4-BE49-F238E27FC236}">
                <a16:creationId xmlns:a16="http://schemas.microsoft.com/office/drawing/2014/main" id="{6CBA2E46-D130-419B-B51E-B4B70B9232C1}"/>
              </a:ext>
            </a:extLst>
          </p:cNvPr>
          <p:cNvSpPr txBox="1"/>
          <p:nvPr/>
        </p:nvSpPr>
        <p:spPr>
          <a:xfrm>
            <a:off x="6203109" y="1811939"/>
            <a:ext cx="1842517" cy="677108"/>
          </a:xfrm>
          <a:prstGeom prst="rect">
            <a:avLst/>
          </a:prstGeom>
          <a:noFill/>
        </p:spPr>
        <p:txBody>
          <a:bodyPr wrap="square" lIns="36000" tIns="0" rIns="36000" bIns="0" rtlCol="0" anchor="ctr">
            <a:spAutoFit/>
          </a:bodyPr>
          <a:lstStyle/>
          <a:p>
            <a:r>
              <a:rPr lang="en-US" sz="3200">
                <a:solidFill>
                  <a:schemeClr val="accent1"/>
                </a:solidFill>
                <a:latin typeface="Poppins Bold" panose="00000800000000000000" pitchFamily="2" charset="0"/>
                <a:cs typeface="Poppins Bold" panose="00000800000000000000" pitchFamily="2" charset="0"/>
              </a:rPr>
              <a:t>2 400</a:t>
            </a:r>
            <a:br>
              <a:rPr lang="en-US" sz="3200" b="1">
                <a:solidFill>
                  <a:schemeClr val="accent1"/>
                </a:solidFill>
                <a:latin typeface="Poppins Medium" panose="00000600000000000000" pitchFamily="2" charset="0"/>
                <a:cs typeface="Poppins Medium" panose="00000600000000000000" pitchFamily="2" charset="0"/>
              </a:rPr>
            </a:br>
            <a:r>
              <a:rPr lang="en-US" sz="1200">
                <a:latin typeface="Poppins Medium" panose="00000600000000000000" pitchFamily="2" charset="0"/>
                <a:cs typeface="Poppins Medium" panose="00000600000000000000" pitchFamily="2" charset="0"/>
              </a:rPr>
              <a:t>collaborateurs</a:t>
            </a:r>
          </a:p>
        </p:txBody>
      </p:sp>
      <p:sp>
        <p:nvSpPr>
          <p:cNvPr id="14" name="ZoneTexte 13">
            <a:extLst>
              <a:ext uri="{FF2B5EF4-FFF2-40B4-BE49-F238E27FC236}">
                <a16:creationId xmlns:a16="http://schemas.microsoft.com/office/drawing/2014/main" id="{90E94474-E4D8-45BD-BED8-1D6C08B810CF}"/>
              </a:ext>
            </a:extLst>
          </p:cNvPr>
          <p:cNvSpPr txBox="1"/>
          <p:nvPr/>
        </p:nvSpPr>
        <p:spPr>
          <a:xfrm>
            <a:off x="6203109" y="2998039"/>
            <a:ext cx="2351088" cy="707886"/>
          </a:xfrm>
          <a:prstGeom prst="rect">
            <a:avLst/>
          </a:prstGeom>
          <a:noFill/>
        </p:spPr>
        <p:txBody>
          <a:bodyPr wrap="square" lIns="36000" tIns="0" rIns="36000" bIns="0" rtlCol="0" anchor="ctr">
            <a:spAutoFit/>
          </a:bodyPr>
          <a:lstStyle/>
          <a:p>
            <a:r>
              <a:rPr lang="en-US" sz="3200">
                <a:solidFill>
                  <a:schemeClr val="accent1"/>
                </a:solidFill>
                <a:latin typeface="Poppins Bold" panose="00000800000000000000" pitchFamily="2" charset="0"/>
                <a:cs typeface="Poppins Bold" panose="00000800000000000000" pitchFamily="2" charset="0"/>
              </a:rPr>
              <a:t>18</a:t>
            </a:r>
            <a:br>
              <a:rPr lang="en-US" sz="3600" b="1">
                <a:solidFill>
                  <a:schemeClr val="accent1"/>
                </a:solidFill>
                <a:latin typeface="Poppins Medium" panose="00000600000000000000" pitchFamily="2" charset="0"/>
                <a:cs typeface="Poppins Medium" panose="00000600000000000000" pitchFamily="2" charset="0"/>
              </a:rPr>
            </a:br>
            <a:r>
              <a:rPr lang="en-US" sz="1400">
                <a:latin typeface="Poppins Medium" panose="00000600000000000000" pitchFamily="2" charset="0"/>
                <a:cs typeface="Poppins Medium" panose="00000600000000000000" pitchFamily="2" charset="0"/>
              </a:rPr>
              <a:t>pays</a:t>
            </a:r>
          </a:p>
        </p:txBody>
      </p:sp>
      <p:sp>
        <p:nvSpPr>
          <p:cNvPr id="15" name="ZoneTexte 14">
            <a:extLst>
              <a:ext uri="{FF2B5EF4-FFF2-40B4-BE49-F238E27FC236}">
                <a16:creationId xmlns:a16="http://schemas.microsoft.com/office/drawing/2014/main" id="{5B848B56-53CF-4C38-915E-00544D34DC3B}"/>
              </a:ext>
            </a:extLst>
          </p:cNvPr>
          <p:cNvSpPr txBox="1"/>
          <p:nvPr/>
        </p:nvSpPr>
        <p:spPr>
          <a:xfrm>
            <a:off x="6203109" y="4191765"/>
            <a:ext cx="2351088" cy="923330"/>
          </a:xfrm>
          <a:prstGeom prst="rect">
            <a:avLst/>
          </a:prstGeom>
          <a:noFill/>
        </p:spPr>
        <p:txBody>
          <a:bodyPr wrap="square" lIns="36000" tIns="0" rIns="36000" bIns="0" rtlCol="0" anchor="ctr">
            <a:spAutoFit/>
          </a:bodyPr>
          <a:lstStyle/>
          <a:p>
            <a:r>
              <a:rPr lang="en-US" sz="3200">
                <a:solidFill>
                  <a:schemeClr val="accent1"/>
                </a:solidFill>
                <a:latin typeface="Poppins Bold" panose="00000800000000000000" pitchFamily="2" charset="0"/>
                <a:cs typeface="Poppins Bold" panose="00000800000000000000" pitchFamily="2" charset="0"/>
              </a:rPr>
              <a:t>590M€ </a:t>
            </a:r>
            <a:br>
              <a:rPr lang="en-US" sz="3600" b="1">
                <a:solidFill>
                  <a:schemeClr val="accent1"/>
                </a:solidFill>
                <a:latin typeface="Poppins Medium" panose="00000600000000000000" pitchFamily="2" charset="0"/>
                <a:cs typeface="Poppins Medium" panose="00000600000000000000" pitchFamily="2" charset="0"/>
              </a:rPr>
            </a:br>
            <a:r>
              <a:rPr lang="en-US" sz="1400">
                <a:latin typeface="Poppins Medium" panose="00000600000000000000" pitchFamily="2" charset="0"/>
                <a:cs typeface="Poppins Medium" panose="00000600000000000000" pitchFamily="2" charset="0"/>
              </a:rPr>
              <a:t>de Chiffre d’affaires </a:t>
            </a:r>
          </a:p>
          <a:p>
            <a:r>
              <a:rPr lang="en-US" sz="1400">
                <a:latin typeface="Poppins Medium" panose="00000600000000000000" pitchFamily="2" charset="0"/>
                <a:cs typeface="Poppins Medium" panose="00000600000000000000" pitchFamily="2" charset="0"/>
              </a:rPr>
              <a:t>en 2022 (+9% VS 2021)</a:t>
            </a:r>
          </a:p>
        </p:txBody>
      </p:sp>
      <p:sp>
        <p:nvSpPr>
          <p:cNvPr id="16" name="ZoneTexte 15">
            <a:extLst>
              <a:ext uri="{FF2B5EF4-FFF2-40B4-BE49-F238E27FC236}">
                <a16:creationId xmlns:a16="http://schemas.microsoft.com/office/drawing/2014/main" id="{EB6D09A7-28BF-47C0-8A8F-9158AF6B6C41}"/>
              </a:ext>
            </a:extLst>
          </p:cNvPr>
          <p:cNvSpPr txBox="1"/>
          <p:nvPr/>
        </p:nvSpPr>
        <p:spPr>
          <a:xfrm>
            <a:off x="9014082" y="2998039"/>
            <a:ext cx="2046470" cy="923330"/>
          </a:xfrm>
          <a:prstGeom prst="rect">
            <a:avLst/>
          </a:prstGeom>
          <a:noFill/>
        </p:spPr>
        <p:txBody>
          <a:bodyPr wrap="square" lIns="36000" tIns="0" rIns="36000" bIns="0" rtlCol="0" anchor="ctr">
            <a:spAutoFit/>
          </a:bodyPr>
          <a:lstStyle/>
          <a:p>
            <a:r>
              <a:rPr lang="en-US" sz="3200">
                <a:solidFill>
                  <a:schemeClr val="tx2"/>
                </a:solidFill>
                <a:latin typeface="Poppins Bold" panose="00000800000000000000" pitchFamily="2" charset="0"/>
                <a:cs typeface="Poppins Bold" panose="00000800000000000000" pitchFamily="2" charset="0"/>
              </a:rPr>
              <a:t>15 000</a:t>
            </a:r>
            <a:br>
              <a:rPr lang="en-US" sz="3600" b="1">
                <a:solidFill>
                  <a:schemeClr val="accent1"/>
                </a:solidFill>
                <a:latin typeface="Poppins Medium" panose="00000600000000000000" pitchFamily="2" charset="0"/>
                <a:cs typeface="Poppins Medium" panose="00000600000000000000" pitchFamily="2" charset="0"/>
              </a:rPr>
            </a:br>
            <a:r>
              <a:rPr lang="fr-FR" sz="1400">
                <a:latin typeface="Poppins Medium" panose="00000600000000000000" pitchFamily="2" charset="0"/>
                <a:cs typeface="Poppins Medium" panose="00000600000000000000" pitchFamily="2" charset="0"/>
              </a:rPr>
              <a:t>courtiers partenaires distributeurs </a:t>
            </a:r>
            <a:r>
              <a:rPr lang="fr-FR" sz="1100">
                <a:cs typeface="Poppins Medium" panose="00000600000000000000" pitchFamily="2" charset="0"/>
              </a:rPr>
              <a:t>en France </a:t>
            </a:r>
            <a:endParaRPr lang="fr-FR" sz="1400">
              <a:cs typeface="Poppins Medium" panose="00000600000000000000" pitchFamily="2" charset="0"/>
            </a:endParaRPr>
          </a:p>
        </p:txBody>
      </p:sp>
      <p:cxnSp>
        <p:nvCxnSpPr>
          <p:cNvPr id="20" name="Connecteur droit 19">
            <a:extLst>
              <a:ext uri="{FF2B5EF4-FFF2-40B4-BE49-F238E27FC236}">
                <a16:creationId xmlns:a16="http://schemas.microsoft.com/office/drawing/2014/main" id="{50BFA1D6-BF24-4C19-87EF-026C822CA146}"/>
              </a:ext>
            </a:extLst>
          </p:cNvPr>
          <p:cNvCxnSpPr>
            <a:cxnSpLocks/>
          </p:cNvCxnSpPr>
          <p:nvPr/>
        </p:nvCxnSpPr>
        <p:spPr>
          <a:xfrm flipH="1">
            <a:off x="8195251" y="1679939"/>
            <a:ext cx="5752" cy="377159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Espace réservé du texte 4">
            <a:extLst>
              <a:ext uri="{FF2B5EF4-FFF2-40B4-BE49-F238E27FC236}">
                <a16:creationId xmlns:a16="http://schemas.microsoft.com/office/drawing/2014/main" id="{AAFFC36E-DA22-4387-9065-F588246F4036}"/>
              </a:ext>
            </a:extLst>
          </p:cNvPr>
          <p:cNvSpPr txBox="1">
            <a:spLocks/>
          </p:cNvSpPr>
          <p:nvPr/>
        </p:nvSpPr>
        <p:spPr>
          <a:xfrm>
            <a:off x="5942470" y="1095054"/>
            <a:ext cx="2676973" cy="376422"/>
          </a:xfrm>
          <a:prstGeom prst="rect">
            <a:avLst/>
          </a:prstGeom>
        </p:spPr>
        <p:txBody>
          <a:bodyPr lIns="0" tIns="0" rIns="0" bIns="0"/>
          <a:lstStyle>
            <a:lvl1pPr marL="0" indent="0" algn="l" defTabSz="914400" rtl="0" eaLnBrk="1" latinLnBrk="0" hangingPunct="1">
              <a:lnSpc>
                <a:spcPct val="150000"/>
              </a:lnSpc>
              <a:spcBef>
                <a:spcPts val="0"/>
              </a:spcBef>
              <a:buFontTx/>
              <a:buNone/>
              <a:defRPr sz="1500" b="0" kern="1200" cap="all" baseline="0">
                <a:solidFill>
                  <a:schemeClr val="tx2"/>
                </a:solidFill>
                <a:latin typeface="+mj-lt"/>
                <a:ea typeface="+mn-ea"/>
                <a:cs typeface="+mn-cs"/>
              </a:defRPr>
            </a:lvl1pPr>
            <a:lvl2pPr marL="0" indent="0" algn="l" defTabSz="914400" rtl="0" eaLnBrk="1" latinLnBrk="0" hangingPunct="1">
              <a:lnSpc>
                <a:spcPct val="150000"/>
              </a:lnSpc>
              <a:spcBef>
                <a:spcPts val="0"/>
              </a:spcBef>
              <a:buFontTx/>
              <a:buNone/>
              <a:defRPr sz="1500" kern="1200">
                <a:solidFill>
                  <a:schemeClr val="tx1"/>
                </a:solidFill>
                <a:latin typeface="+mn-lt"/>
                <a:ea typeface="+mn-ea"/>
                <a:cs typeface="+mn-cs"/>
              </a:defRPr>
            </a:lvl2pPr>
            <a:lvl3pPr marL="216000" indent="-216000" algn="l" defTabSz="914400" rtl="0" eaLnBrk="1" latinLnBrk="0" hangingPunct="1">
              <a:lnSpc>
                <a:spcPct val="150000"/>
              </a:lnSpc>
              <a:spcBef>
                <a:spcPts val="0"/>
              </a:spcBef>
              <a:buFontTx/>
              <a:buBlip>
                <a:blip r:embed="rId3"/>
              </a:buBlip>
              <a:defRPr sz="1500" kern="1200">
                <a:solidFill>
                  <a:schemeClr val="tx1"/>
                </a:solidFill>
                <a:latin typeface="+mn-lt"/>
                <a:ea typeface="+mn-ea"/>
                <a:cs typeface="+mn-cs"/>
              </a:defRPr>
            </a:lvl3pPr>
            <a:lvl4pPr marL="216000" indent="-216000" algn="l" defTabSz="914400" rtl="0" eaLnBrk="1" latinLnBrk="0" hangingPunct="1">
              <a:lnSpc>
                <a:spcPct val="150000"/>
              </a:lnSpc>
              <a:spcBef>
                <a:spcPts val="0"/>
              </a:spcBef>
              <a:buFontTx/>
              <a:buBlip>
                <a:blip r:embed="rId4"/>
              </a:buBlip>
              <a:defRPr sz="1500" kern="1200">
                <a:solidFill>
                  <a:schemeClr val="tx1"/>
                </a:solidFill>
                <a:latin typeface="+mn-lt"/>
                <a:ea typeface="+mn-ea"/>
                <a:cs typeface="+mn-cs"/>
              </a:defRPr>
            </a:lvl4pPr>
            <a:lvl5pPr marL="216000" indent="-216000" algn="l" defTabSz="914400" rtl="0" eaLnBrk="1" latinLnBrk="0" hangingPunct="1">
              <a:lnSpc>
                <a:spcPct val="150000"/>
              </a:lnSpc>
              <a:spcBef>
                <a:spcPts val="0"/>
              </a:spcBef>
              <a:buFontTx/>
              <a:buBlip>
                <a:blip r:embed="rId5"/>
              </a:buBlip>
              <a:defRPr sz="1500" kern="1200">
                <a:solidFill>
                  <a:schemeClr val="tx1"/>
                </a:solidFill>
                <a:latin typeface="+mn-lt"/>
                <a:ea typeface="+mn-ea"/>
                <a:cs typeface="+mn-cs"/>
              </a:defRPr>
            </a:lvl5pPr>
            <a:lvl6pPr marL="216000" indent="-216000" algn="l" defTabSz="914400" rtl="0" eaLnBrk="1" latinLnBrk="0" hangingPunct="1">
              <a:lnSpc>
                <a:spcPct val="150000"/>
              </a:lnSpc>
              <a:spcBef>
                <a:spcPts val="0"/>
              </a:spcBef>
              <a:buFontTx/>
              <a:buBlip>
                <a:blip r:embed="rId6"/>
              </a:buBlip>
              <a:defRPr sz="1500" kern="1200">
                <a:solidFill>
                  <a:schemeClr val="tx1"/>
                </a:solidFill>
                <a:latin typeface="+mn-lt"/>
                <a:ea typeface="+mn-ea"/>
                <a:cs typeface="+mn-cs"/>
              </a:defRPr>
            </a:lvl6pPr>
            <a:lvl7pPr marL="216000" indent="-216000" algn="l" defTabSz="914400" rtl="0" eaLnBrk="1" latinLnBrk="0" hangingPunct="1">
              <a:lnSpc>
                <a:spcPct val="150000"/>
              </a:lnSpc>
              <a:spcBef>
                <a:spcPts val="0"/>
              </a:spcBef>
              <a:buFontTx/>
              <a:buBlip>
                <a:blip r:embed="rId7"/>
              </a:buBlip>
              <a:defRPr sz="1500" kern="1200">
                <a:solidFill>
                  <a:schemeClr val="tx1"/>
                </a:solidFill>
                <a:latin typeface="+mn-lt"/>
                <a:ea typeface="+mn-ea"/>
                <a:cs typeface="+mn-cs"/>
              </a:defRPr>
            </a:lvl7pPr>
            <a:lvl8pPr marL="324000" indent="-108000" algn="l" defTabSz="914400" rtl="0" eaLnBrk="1" latinLnBrk="0" hangingPunct="1">
              <a:lnSpc>
                <a:spcPct val="150000"/>
              </a:lnSpc>
              <a:spcBef>
                <a:spcPts val="0"/>
              </a:spcBef>
              <a:buFont typeface="Poppins" panose="00000500000000000000" pitchFamily="2" charset="0"/>
              <a:buChar char="−"/>
              <a:defRPr sz="13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fr-FR" sz="1800">
                <a:solidFill>
                  <a:schemeClr val="tx1"/>
                </a:solidFill>
              </a:rPr>
              <a:t>ChiffreS cléS :</a:t>
            </a:r>
          </a:p>
        </p:txBody>
      </p:sp>
      <p:grpSp>
        <p:nvGrpSpPr>
          <p:cNvPr id="23" name="Groupe 22">
            <a:extLst>
              <a:ext uri="{FF2B5EF4-FFF2-40B4-BE49-F238E27FC236}">
                <a16:creationId xmlns:a16="http://schemas.microsoft.com/office/drawing/2014/main" id="{C9FD8440-79A8-4C2C-BFC1-8B294846670D}"/>
              </a:ext>
            </a:extLst>
          </p:cNvPr>
          <p:cNvGrpSpPr/>
          <p:nvPr/>
        </p:nvGrpSpPr>
        <p:grpSpPr>
          <a:xfrm>
            <a:off x="5536707" y="1846078"/>
            <a:ext cx="543129" cy="543172"/>
            <a:chOff x="3148766" y="3861048"/>
            <a:chExt cx="862456" cy="862525"/>
          </a:xfrm>
        </p:grpSpPr>
        <p:sp>
          <p:nvSpPr>
            <p:cNvPr id="24" name="Graphique 15">
              <a:extLst>
                <a:ext uri="{FF2B5EF4-FFF2-40B4-BE49-F238E27FC236}">
                  <a16:creationId xmlns:a16="http://schemas.microsoft.com/office/drawing/2014/main" id="{05901202-6106-4C38-BA7F-CB953CC3DB4E}"/>
                </a:ext>
              </a:extLst>
            </p:cNvPr>
            <p:cNvSpPr/>
            <p:nvPr/>
          </p:nvSpPr>
          <p:spPr>
            <a:xfrm>
              <a:off x="3148766" y="3861048"/>
              <a:ext cx="862456" cy="862525"/>
            </a:xfrm>
            <a:custGeom>
              <a:avLst/>
              <a:gdLst>
                <a:gd name="connsiteX0" fmla="*/ 0 w 1356280"/>
                <a:gd name="connsiteY0" fmla="*/ 678085 h 1356389"/>
                <a:gd name="connsiteX1" fmla="*/ 659986 w 1356280"/>
                <a:gd name="connsiteY1" fmla="*/ 872 h 1356389"/>
                <a:gd name="connsiteX2" fmla="*/ 659986 w 1356280"/>
                <a:gd name="connsiteY2" fmla="*/ 0 h 1356389"/>
                <a:gd name="connsiteX3" fmla="*/ 1356280 w 1356280"/>
                <a:gd name="connsiteY3" fmla="*/ 0 h 1356389"/>
                <a:gd name="connsiteX4" fmla="*/ 1356280 w 1356280"/>
                <a:gd name="connsiteY4" fmla="*/ 678195 h 1356389"/>
                <a:gd name="connsiteX5" fmla="*/ 678086 w 1356280"/>
                <a:gd name="connsiteY5" fmla="*/ 1356389 h 1356389"/>
                <a:gd name="connsiteX6" fmla="*/ 0 w 1356280"/>
                <a:gd name="connsiteY6" fmla="*/ 678085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280" h="1356389">
                  <a:moveTo>
                    <a:pt x="0" y="678085"/>
                  </a:moveTo>
                  <a:cubicBezTo>
                    <a:pt x="0" y="309658"/>
                    <a:pt x="293957" y="10576"/>
                    <a:pt x="659986" y="872"/>
                  </a:cubicBezTo>
                  <a:lnTo>
                    <a:pt x="659986" y="0"/>
                  </a:lnTo>
                  <a:lnTo>
                    <a:pt x="1356280" y="0"/>
                  </a:lnTo>
                  <a:lnTo>
                    <a:pt x="1356280" y="678195"/>
                  </a:lnTo>
                  <a:cubicBezTo>
                    <a:pt x="1356280" y="1052728"/>
                    <a:pt x="1052619" y="1356389"/>
                    <a:pt x="678086" y="1356389"/>
                  </a:cubicBezTo>
                  <a:cubicBezTo>
                    <a:pt x="303552" y="1356171"/>
                    <a:pt x="0" y="1052619"/>
                    <a:pt x="0" y="678085"/>
                  </a:cubicBezTo>
                  <a:close/>
                </a:path>
              </a:pathLst>
            </a:custGeom>
            <a:solidFill>
              <a:schemeClr val="accent1"/>
            </a:solidFill>
            <a:ln w="10891" cap="flat">
              <a:noFill/>
              <a:prstDash val="solid"/>
              <a:miter/>
            </a:ln>
          </p:spPr>
          <p:txBody>
            <a:bodyPr rtlCol="0" anchor="ctr"/>
            <a:lstStyle/>
            <a:p>
              <a:endParaRPr lang="fr-FR"/>
            </a:p>
          </p:txBody>
        </p:sp>
        <p:pic>
          <p:nvPicPr>
            <p:cNvPr id="25" name="Image 24">
              <a:extLst>
                <a:ext uri="{FF2B5EF4-FFF2-40B4-BE49-F238E27FC236}">
                  <a16:creationId xmlns:a16="http://schemas.microsoft.com/office/drawing/2014/main" id="{BD41DBCD-F273-443F-BAB2-AA41A2B077F0}"/>
                </a:ext>
              </a:extLst>
            </p:cNvPr>
            <p:cNvPicPr>
              <a:picLocks noChangeAspect="1"/>
            </p:cNvPicPr>
            <p:nvPr/>
          </p:nvPicPr>
          <p:blipFill>
            <a:blip r:embed="rId9">
              <a:biLevel thresh="50000"/>
            </a:blip>
            <a:srcRect/>
            <a:stretch/>
          </p:blipFill>
          <p:spPr>
            <a:xfrm>
              <a:off x="3323362" y="4022113"/>
              <a:ext cx="540392" cy="540392"/>
            </a:xfrm>
            <a:prstGeom prst="rect">
              <a:avLst/>
            </a:prstGeom>
          </p:spPr>
        </p:pic>
      </p:grpSp>
      <p:grpSp>
        <p:nvGrpSpPr>
          <p:cNvPr id="26" name="Groupe 25">
            <a:extLst>
              <a:ext uri="{FF2B5EF4-FFF2-40B4-BE49-F238E27FC236}">
                <a16:creationId xmlns:a16="http://schemas.microsoft.com/office/drawing/2014/main" id="{FD926686-3098-47D7-BF80-7DA5F25CD28C}"/>
              </a:ext>
            </a:extLst>
          </p:cNvPr>
          <p:cNvGrpSpPr/>
          <p:nvPr/>
        </p:nvGrpSpPr>
        <p:grpSpPr>
          <a:xfrm>
            <a:off x="5536707" y="3068795"/>
            <a:ext cx="543129" cy="543172"/>
            <a:chOff x="3148766" y="3861048"/>
            <a:chExt cx="862456" cy="862525"/>
          </a:xfrm>
        </p:grpSpPr>
        <p:sp>
          <p:nvSpPr>
            <p:cNvPr id="27" name="Graphique 15">
              <a:extLst>
                <a:ext uri="{FF2B5EF4-FFF2-40B4-BE49-F238E27FC236}">
                  <a16:creationId xmlns:a16="http://schemas.microsoft.com/office/drawing/2014/main" id="{A99F8ADD-875E-4599-803A-2C914BDD2C54}"/>
                </a:ext>
              </a:extLst>
            </p:cNvPr>
            <p:cNvSpPr/>
            <p:nvPr/>
          </p:nvSpPr>
          <p:spPr>
            <a:xfrm>
              <a:off x="3148766" y="3861048"/>
              <a:ext cx="862456" cy="862525"/>
            </a:xfrm>
            <a:custGeom>
              <a:avLst/>
              <a:gdLst>
                <a:gd name="connsiteX0" fmla="*/ 0 w 1356280"/>
                <a:gd name="connsiteY0" fmla="*/ 678085 h 1356389"/>
                <a:gd name="connsiteX1" fmla="*/ 659986 w 1356280"/>
                <a:gd name="connsiteY1" fmla="*/ 872 h 1356389"/>
                <a:gd name="connsiteX2" fmla="*/ 659986 w 1356280"/>
                <a:gd name="connsiteY2" fmla="*/ 0 h 1356389"/>
                <a:gd name="connsiteX3" fmla="*/ 1356280 w 1356280"/>
                <a:gd name="connsiteY3" fmla="*/ 0 h 1356389"/>
                <a:gd name="connsiteX4" fmla="*/ 1356280 w 1356280"/>
                <a:gd name="connsiteY4" fmla="*/ 678195 h 1356389"/>
                <a:gd name="connsiteX5" fmla="*/ 678086 w 1356280"/>
                <a:gd name="connsiteY5" fmla="*/ 1356389 h 1356389"/>
                <a:gd name="connsiteX6" fmla="*/ 0 w 1356280"/>
                <a:gd name="connsiteY6" fmla="*/ 678085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280" h="1356389">
                  <a:moveTo>
                    <a:pt x="0" y="678085"/>
                  </a:moveTo>
                  <a:cubicBezTo>
                    <a:pt x="0" y="309658"/>
                    <a:pt x="293957" y="10576"/>
                    <a:pt x="659986" y="872"/>
                  </a:cubicBezTo>
                  <a:lnTo>
                    <a:pt x="659986" y="0"/>
                  </a:lnTo>
                  <a:lnTo>
                    <a:pt x="1356280" y="0"/>
                  </a:lnTo>
                  <a:lnTo>
                    <a:pt x="1356280" y="678195"/>
                  </a:lnTo>
                  <a:cubicBezTo>
                    <a:pt x="1356280" y="1052728"/>
                    <a:pt x="1052619" y="1356389"/>
                    <a:pt x="678086" y="1356389"/>
                  </a:cubicBezTo>
                  <a:cubicBezTo>
                    <a:pt x="303552" y="1356171"/>
                    <a:pt x="0" y="1052619"/>
                    <a:pt x="0" y="678085"/>
                  </a:cubicBezTo>
                  <a:close/>
                </a:path>
              </a:pathLst>
            </a:custGeom>
            <a:solidFill>
              <a:schemeClr val="accent1"/>
            </a:solidFill>
            <a:ln w="10891" cap="flat">
              <a:noFill/>
              <a:prstDash val="solid"/>
              <a:miter/>
            </a:ln>
          </p:spPr>
          <p:txBody>
            <a:bodyPr rtlCol="0" anchor="ctr"/>
            <a:lstStyle/>
            <a:p>
              <a:endParaRPr lang="fr-FR"/>
            </a:p>
          </p:txBody>
        </p:sp>
        <p:pic>
          <p:nvPicPr>
            <p:cNvPr id="28" name="Image 27">
              <a:extLst>
                <a:ext uri="{FF2B5EF4-FFF2-40B4-BE49-F238E27FC236}">
                  <a16:creationId xmlns:a16="http://schemas.microsoft.com/office/drawing/2014/main" id="{8CE8680D-9A23-4DD6-82DF-3607B7D4AF1B}"/>
                </a:ext>
              </a:extLst>
            </p:cNvPr>
            <p:cNvPicPr>
              <a:picLocks noChangeAspect="1"/>
            </p:cNvPicPr>
            <p:nvPr/>
          </p:nvPicPr>
          <p:blipFill>
            <a:blip r:embed="rId10">
              <a:biLevel thresh="50000"/>
            </a:blip>
            <a:srcRect/>
            <a:stretch/>
          </p:blipFill>
          <p:spPr>
            <a:xfrm>
              <a:off x="3323362" y="4022113"/>
              <a:ext cx="540392" cy="540392"/>
            </a:xfrm>
            <a:prstGeom prst="rect">
              <a:avLst/>
            </a:prstGeom>
          </p:spPr>
        </p:pic>
      </p:grpSp>
      <p:grpSp>
        <p:nvGrpSpPr>
          <p:cNvPr id="29" name="Groupe 28">
            <a:extLst>
              <a:ext uri="{FF2B5EF4-FFF2-40B4-BE49-F238E27FC236}">
                <a16:creationId xmlns:a16="http://schemas.microsoft.com/office/drawing/2014/main" id="{D07C8FCB-30E2-4C75-A7CA-E374E9BD5DCD}"/>
              </a:ext>
            </a:extLst>
          </p:cNvPr>
          <p:cNvGrpSpPr/>
          <p:nvPr/>
        </p:nvGrpSpPr>
        <p:grpSpPr>
          <a:xfrm>
            <a:off x="5568079" y="4247974"/>
            <a:ext cx="543129" cy="543172"/>
            <a:chOff x="3148766" y="3861048"/>
            <a:chExt cx="862456" cy="862525"/>
          </a:xfrm>
        </p:grpSpPr>
        <p:sp>
          <p:nvSpPr>
            <p:cNvPr id="30" name="Graphique 15">
              <a:extLst>
                <a:ext uri="{FF2B5EF4-FFF2-40B4-BE49-F238E27FC236}">
                  <a16:creationId xmlns:a16="http://schemas.microsoft.com/office/drawing/2014/main" id="{9330F220-BCE4-4BC6-8329-ADE68B0AEA98}"/>
                </a:ext>
              </a:extLst>
            </p:cNvPr>
            <p:cNvSpPr/>
            <p:nvPr/>
          </p:nvSpPr>
          <p:spPr>
            <a:xfrm>
              <a:off x="3148766" y="3861048"/>
              <a:ext cx="862456" cy="862525"/>
            </a:xfrm>
            <a:custGeom>
              <a:avLst/>
              <a:gdLst>
                <a:gd name="connsiteX0" fmla="*/ 0 w 1356280"/>
                <a:gd name="connsiteY0" fmla="*/ 678085 h 1356389"/>
                <a:gd name="connsiteX1" fmla="*/ 659986 w 1356280"/>
                <a:gd name="connsiteY1" fmla="*/ 872 h 1356389"/>
                <a:gd name="connsiteX2" fmla="*/ 659986 w 1356280"/>
                <a:gd name="connsiteY2" fmla="*/ 0 h 1356389"/>
                <a:gd name="connsiteX3" fmla="*/ 1356280 w 1356280"/>
                <a:gd name="connsiteY3" fmla="*/ 0 h 1356389"/>
                <a:gd name="connsiteX4" fmla="*/ 1356280 w 1356280"/>
                <a:gd name="connsiteY4" fmla="*/ 678195 h 1356389"/>
                <a:gd name="connsiteX5" fmla="*/ 678086 w 1356280"/>
                <a:gd name="connsiteY5" fmla="*/ 1356389 h 1356389"/>
                <a:gd name="connsiteX6" fmla="*/ 0 w 1356280"/>
                <a:gd name="connsiteY6" fmla="*/ 678085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280" h="1356389">
                  <a:moveTo>
                    <a:pt x="0" y="678085"/>
                  </a:moveTo>
                  <a:cubicBezTo>
                    <a:pt x="0" y="309658"/>
                    <a:pt x="293957" y="10576"/>
                    <a:pt x="659986" y="872"/>
                  </a:cubicBezTo>
                  <a:lnTo>
                    <a:pt x="659986" y="0"/>
                  </a:lnTo>
                  <a:lnTo>
                    <a:pt x="1356280" y="0"/>
                  </a:lnTo>
                  <a:lnTo>
                    <a:pt x="1356280" y="678195"/>
                  </a:lnTo>
                  <a:cubicBezTo>
                    <a:pt x="1356280" y="1052728"/>
                    <a:pt x="1052619" y="1356389"/>
                    <a:pt x="678086" y="1356389"/>
                  </a:cubicBezTo>
                  <a:cubicBezTo>
                    <a:pt x="303552" y="1356171"/>
                    <a:pt x="0" y="1052619"/>
                    <a:pt x="0" y="678085"/>
                  </a:cubicBezTo>
                  <a:close/>
                </a:path>
              </a:pathLst>
            </a:custGeom>
            <a:solidFill>
              <a:schemeClr val="accent1"/>
            </a:solidFill>
            <a:ln w="10891" cap="flat">
              <a:noFill/>
              <a:prstDash val="solid"/>
              <a:miter/>
            </a:ln>
          </p:spPr>
          <p:txBody>
            <a:bodyPr rtlCol="0" anchor="ctr"/>
            <a:lstStyle/>
            <a:p>
              <a:endParaRPr lang="fr-FR"/>
            </a:p>
          </p:txBody>
        </p:sp>
        <p:pic>
          <p:nvPicPr>
            <p:cNvPr id="31" name="Image 30">
              <a:extLst>
                <a:ext uri="{FF2B5EF4-FFF2-40B4-BE49-F238E27FC236}">
                  <a16:creationId xmlns:a16="http://schemas.microsoft.com/office/drawing/2014/main" id="{1DFBA7C3-DDEC-458A-A6AE-324FBFB04435}"/>
                </a:ext>
              </a:extLst>
            </p:cNvPr>
            <p:cNvPicPr>
              <a:picLocks noChangeAspect="1"/>
            </p:cNvPicPr>
            <p:nvPr/>
          </p:nvPicPr>
          <p:blipFill>
            <a:blip r:embed="rId11">
              <a:biLevel thresh="50000"/>
            </a:blip>
            <a:srcRect/>
            <a:stretch/>
          </p:blipFill>
          <p:spPr>
            <a:xfrm>
              <a:off x="3323362" y="4022113"/>
              <a:ext cx="540392" cy="540392"/>
            </a:xfrm>
            <a:prstGeom prst="rect">
              <a:avLst/>
            </a:prstGeom>
          </p:spPr>
        </p:pic>
      </p:grpSp>
      <p:sp>
        <p:nvSpPr>
          <p:cNvPr id="32" name="Graphique 15">
            <a:extLst>
              <a:ext uri="{FF2B5EF4-FFF2-40B4-BE49-F238E27FC236}">
                <a16:creationId xmlns:a16="http://schemas.microsoft.com/office/drawing/2014/main" id="{3DBB29E2-FE8B-4783-986E-7184BB6119CD}"/>
              </a:ext>
            </a:extLst>
          </p:cNvPr>
          <p:cNvSpPr/>
          <p:nvPr/>
        </p:nvSpPr>
        <p:spPr>
          <a:xfrm>
            <a:off x="8314504" y="3056505"/>
            <a:ext cx="543129" cy="543172"/>
          </a:xfrm>
          <a:custGeom>
            <a:avLst/>
            <a:gdLst>
              <a:gd name="connsiteX0" fmla="*/ 0 w 1356280"/>
              <a:gd name="connsiteY0" fmla="*/ 678085 h 1356389"/>
              <a:gd name="connsiteX1" fmla="*/ 659986 w 1356280"/>
              <a:gd name="connsiteY1" fmla="*/ 872 h 1356389"/>
              <a:gd name="connsiteX2" fmla="*/ 659986 w 1356280"/>
              <a:gd name="connsiteY2" fmla="*/ 0 h 1356389"/>
              <a:gd name="connsiteX3" fmla="*/ 1356280 w 1356280"/>
              <a:gd name="connsiteY3" fmla="*/ 0 h 1356389"/>
              <a:gd name="connsiteX4" fmla="*/ 1356280 w 1356280"/>
              <a:gd name="connsiteY4" fmla="*/ 678195 h 1356389"/>
              <a:gd name="connsiteX5" fmla="*/ 678086 w 1356280"/>
              <a:gd name="connsiteY5" fmla="*/ 1356389 h 1356389"/>
              <a:gd name="connsiteX6" fmla="*/ 0 w 1356280"/>
              <a:gd name="connsiteY6" fmla="*/ 678085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280" h="1356389">
                <a:moveTo>
                  <a:pt x="0" y="678085"/>
                </a:moveTo>
                <a:cubicBezTo>
                  <a:pt x="0" y="309658"/>
                  <a:pt x="293957" y="10576"/>
                  <a:pt x="659986" y="872"/>
                </a:cubicBezTo>
                <a:lnTo>
                  <a:pt x="659986" y="0"/>
                </a:lnTo>
                <a:lnTo>
                  <a:pt x="1356280" y="0"/>
                </a:lnTo>
                <a:lnTo>
                  <a:pt x="1356280" y="678195"/>
                </a:lnTo>
                <a:cubicBezTo>
                  <a:pt x="1356280" y="1052728"/>
                  <a:pt x="1052619" y="1356389"/>
                  <a:pt x="678086" y="1356389"/>
                </a:cubicBezTo>
                <a:cubicBezTo>
                  <a:pt x="303552" y="1356171"/>
                  <a:pt x="0" y="1052619"/>
                  <a:pt x="0" y="678085"/>
                </a:cubicBezTo>
                <a:close/>
              </a:path>
            </a:pathLst>
          </a:custGeom>
          <a:solidFill>
            <a:schemeClr val="tx2"/>
          </a:solidFill>
          <a:ln w="10891" cap="flat">
            <a:noFill/>
            <a:prstDash val="solid"/>
            <a:miter/>
          </a:ln>
        </p:spPr>
        <p:txBody>
          <a:bodyPr rtlCol="0" anchor="ctr"/>
          <a:lstStyle/>
          <a:p>
            <a:endParaRPr lang="fr-FR"/>
          </a:p>
        </p:txBody>
      </p:sp>
      <p:sp>
        <p:nvSpPr>
          <p:cNvPr id="33" name="ZoneTexte 32">
            <a:extLst>
              <a:ext uri="{FF2B5EF4-FFF2-40B4-BE49-F238E27FC236}">
                <a16:creationId xmlns:a16="http://schemas.microsoft.com/office/drawing/2014/main" id="{E3437D05-F150-440C-859B-074B9ADDB7D7}"/>
              </a:ext>
            </a:extLst>
          </p:cNvPr>
          <p:cNvSpPr txBox="1"/>
          <p:nvPr/>
        </p:nvSpPr>
        <p:spPr>
          <a:xfrm>
            <a:off x="9043378" y="1796550"/>
            <a:ext cx="2351088" cy="707886"/>
          </a:xfrm>
          <a:prstGeom prst="rect">
            <a:avLst/>
          </a:prstGeom>
          <a:noFill/>
        </p:spPr>
        <p:txBody>
          <a:bodyPr wrap="square" lIns="36000" tIns="0" rIns="36000" bIns="0" rtlCol="0" anchor="ctr">
            <a:spAutoFit/>
          </a:bodyPr>
          <a:lstStyle/>
          <a:p>
            <a:r>
              <a:rPr lang="en-US" sz="3200">
                <a:solidFill>
                  <a:schemeClr val="accent4"/>
                </a:solidFill>
                <a:latin typeface="Poppins Bold" panose="00000800000000000000" pitchFamily="2" charset="0"/>
                <a:cs typeface="Poppins Bold" panose="00000800000000000000" pitchFamily="2" charset="0"/>
              </a:rPr>
              <a:t>1988</a:t>
            </a:r>
            <a:endParaRPr lang="en-US" sz="3600">
              <a:solidFill>
                <a:schemeClr val="accent4"/>
              </a:solidFill>
              <a:latin typeface="Poppins Bold" panose="00000800000000000000" pitchFamily="2" charset="0"/>
              <a:cs typeface="Poppins Bold" panose="00000800000000000000" pitchFamily="2" charset="0"/>
            </a:endParaRPr>
          </a:p>
          <a:p>
            <a:r>
              <a:rPr lang="en-US" sz="1400">
                <a:latin typeface="Poppins Medium" panose="00000600000000000000" pitchFamily="2" charset="0"/>
                <a:cs typeface="Poppins Medium" panose="00000600000000000000" pitchFamily="2" charset="0"/>
              </a:rPr>
              <a:t>Création d’APRIL</a:t>
            </a:r>
          </a:p>
        </p:txBody>
      </p:sp>
      <p:sp>
        <p:nvSpPr>
          <p:cNvPr id="34" name="ZoneTexte 33">
            <a:extLst>
              <a:ext uri="{FF2B5EF4-FFF2-40B4-BE49-F238E27FC236}">
                <a16:creationId xmlns:a16="http://schemas.microsoft.com/office/drawing/2014/main" id="{F3C6A3DD-D11B-4ABA-84B4-A2AF50CAD7A7}"/>
              </a:ext>
            </a:extLst>
          </p:cNvPr>
          <p:cNvSpPr txBox="1"/>
          <p:nvPr/>
        </p:nvSpPr>
        <p:spPr>
          <a:xfrm>
            <a:off x="8926973" y="4278751"/>
            <a:ext cx="2894656" cy="523220"/>
          </a:xfrm>
          <a:prstGeom prst="rect">
            <a:avLst/>
          </a:prstGeom>
          <a:noFill/>
        </p:spPr>
        <p:txBody>
          <a:bodyPr wrap="square" lIns="36000" tIns="0" rIns="36000" bIns="0" rtlCol="0" anchor="ctr">
            <a:spAutoFit/>
          </a:bodyPr>
          <a:lstStyle/>
          <a:p>
            <a:r>
              <a:rPr lang="en-US" sz="2000">
                <a:solidFill>
                  <a:schemeClr val="tx2"/>
                </a:solidFill>
                <a:latin typeface="Poppins Bold" panose="00000800000000000000" pitchFamily="2" charset="0"/>
                <a:cs typeface="Poppins Bold" panose="00000800000000000000" pitchFamily="2" charset="0"/>
              </a:rPr>
              <a:t>Plusieurs millions</a:t>
            </a:r>
          </a:p>
          <a:p>
            <a:r>
              <a:rPr lang="en-US" sz="1400">
                <a:latin typeface="Poppins Medium" panose="00000600000000000000" pitchFamily="2" charset="0"/>
                <a:cs typeface="Poppins Medium" panose="00000600000000000000" pitchFamily="2" charset="0"/>
              </a:rPr>
              <a:t>d’assurés dans le monde</a:t>
            </a:r>
          </a:p>
        </p:txBody>
      </p:sp>
      <p:sp>
        <p:nvSpPr>
          <p:cNvPr id="35" name="Graphique 15">
            <a:extLst>
              <a:ext uri="{FF2B5EF4-FFF2-40B4-BE49-F238E27FC236}">
                <a16:creationId xmlns:a16="http://schemas.microsoft.com/office/drawing/2014/main" id="{5A5E39F0-952A-44C7-B6B0-D3DCE1E43BD4}"/>
              </a:ext>
            </a:extLst>
          </p:cNvPr>
          <p:cNvSpPr/>
          <p:nvPr/>
        </p:nvSpPr>
        <p:spPr>
          <a:xfrm>
            <a:off x="8318590" y="4289577"/>
            <a:ext cx="543129" cy="543172"/>
          </a:xfrm>
          <a:custGeom>
            <a:avLst/>
            <a:gdLst>
              <a:gd name="connsiteX0" fmla="*/ 0 w 1356280"/>
              <a:gd name="connsiteY0" fmla="*/ 678085 h 1356389"/>
              <a:gd name="connsiteX1" fmla="*/ 659986 w 1356280"/>
              <a:gd name="connsiteY1" fmla="*/ 872 h 1356389"/>
              <a:gd name="connsiteX2" fmla="*/ 659986 w 1356280"/>
              <a:gd name="connsiteY2" fmla="*/ 0 h 1356389"/>
              <a:gd name="connsiteX3" fmla="*/ 1356280 w 1356280"/>
              <a:gd name="connsiteY3" fmla="*/ 0 h 1356389"/>
              <a:gd name="connsiteX4" fmla="*/ 1356280 w 1356280"/>
              <a:gd name="connsiteY4" fmla="*/ 678195 h 1356389"/>
              <a:gd name="connsiteX5" fmla="*/ 678086 w 1356280"/>
              <a:gd name="connsiteY5" fmla="*/ 1356389 h 1356389"/>
              <a:gd name="connsiteX6" fmla="*/ 0 w 1356280"/>
              <a:gd name="connsiteY6" fmla="*/ 678085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280" h="1356389">
                <a:moveTo>
                  <a:pt x="0" y="678085"/>
                </a:moveTo>
                <a:cubicBezTo>
                  <a:pt x="0" y="309658"/>
                  <a:pt x="293957" y="10576"/>
                  <a:pt x="659986" y="872"/>
                </a:cubicBezTo>
                <a:lnTo>
                  <a:pt x="659986" y="0"/>
                </a:lnTo>
                <a:lnTo>
                  <a:pt x="1356280" y="0"/>
                </a:lnTo>
                <a:lnTo>
                  <a:pt x="1356280" y="678195"/>
                </a:lnTo>
                <a:cubicBezTo>
                  <a:pt x="1356280" y="1052728"/>
                  <a:pt x="1052619" y="1356389"/>
                  <a:pt x="678086" y="1356389"/>
                </a:cubicBezTo>
                <a:cubicBezTo>
                  <a:pt x="303552" y="1356171"/>
                  <a:pt x="0" y="1052619"/>
                  <a:pt x="0" y="678085"/>
                </a:cubicBezTo>
                <a:close/>
              </a:path>
            </a:pathLst>
          </a:custGeom>
          <a:solidFill>
            <a:schemeClr val="tx2"/>
          </a:solidFill>
          <a:ln w="10891" cap="flat">
            <a:noFill/>
            <a:prstDash val="solid"/>
            <a:miter/>
          </a:ln>
        </p:spPr>
        <p:txBody>
          <a:bodyPr rtlCol="0" anchor="ctr"/>
          <a:lstStyle/>
          <a:p>
            <a:endParaRPr lang="fr-FR"/>
          </a:p>
        </p:txBody>
      </p:sp>
      <p:pic>
        <p:nvPicPr>
          <p:cNvPr id="37" name="Image 36">
            <a:extLst>
              <a:ext uri="{FF2B5EF4-FFF2-40B4-BE49-F238E27FC236}">
                <a16:creationId xmlns:a16="http://schemas.microsoft.com/office/drawing/2014/main" id="{03646CA8-8FDE-4736-AA02-E3F96959ACF8}"/>
              </a:ext>
            </a:extLst>
          </p:cNvPr>
          <p:cNvPicPr>
            <a:picLocks noChangeAspect="1"/>
          </p:cNvPicPr>
          <p:nvPr/>
        </p:nvPicPr>
        <p:blipFill>
          <a:blip r:embed="rId12"/>
          <a:stretch>
            <a:fillRect/>
          </a:stretch>
        </p:blipFill>
        <p:spPr>
          <a:xfrm>
            <a:off x="8464508" y="4411893"/>
            <a:ext cx="303535" cy="285120"/>
          </a:xfrm>
          <a:prstGeom prst="rect">
            <a:avLst/>
          </a:prstGeom>
        </p:spPr>
      </p:pic>
      <p:pic>
        <p:nvPicPr>
          <p:cNvPr id="38" name="Image 37">
            <a:extLst>
              <a:ext uri="{FF2B5EF4-FFF2-40B4-BE49-F238E27FC236}">
                <a16:creationId xmlns:a16="http://schemas.microsoft.com/office/drawing/2014/main" id="{D9405A9A-B5FD-4E6B-B43F-647BD161A791}"/>
              </a:ext>
            </a:extLst>
          </p:cNvPr>
          <p:cNvPicPr>
            <a:picLocks noChangeAspect="1"/>
          </p:cNvPicPr>
          <p:nvPr/>
        </p:nvPicPr>
        <p:blipFill>
          <a:blip r:embed="rId13"/>
          <a:stretch>
            <a:fillRect/>
          </a:stretch>
        </p:blipFill>
        <p:spPr>
          <a:xfrm>
            <a:off x="8449422" y="3186733"/>
            <a:ext cx="304805" cy="249559"/>
          </a:xfrm>
          <a:prstGeom prst="rect">
            <a:avLst/>
          </a:prstGeom>
        </p:spPr>
      </p:pic>
      <p:pic>
        <p:nvPicPr>
          <p:cNvPr id="40" name="Image 39" descr="Une image contenant texte&#10;&#10;Description générée automatiquement">
            <a:extLst>
              <a:ext uri="{FF2B5EF4-FFF2-40B4-BE49-F238E27FC236}">
                <a16:creationId xmlns:a16="http://schemas.microsoft.com/office/drawing/2014/main" id="{E70426E0-34B3-4F9B-9360-95AF0E449C80}"/>
              </a:ext>
            </a:extLst>
          </p:cNvPr>
          <p:cNvPicPr>
            <a:picLocks noChangeAspect="1"/>
          </p:cNvPicPr>
          <p:nvPr/>
        </p:nvPicPr>
        <p:blipFill>
          <a:blip r:embed="rId14"/>
          <a:stretch>
            <a:fillRect/>
          </a:stretch>
        </p:blipFill>
        <p:spPr>
          <a:xfrm>
            <a:off x="8470219" y="1924124"/>
            <a:ext cx="274647" cy="290376"/>
          </a:xfrm>
          <a:prstGeom prst="rect">
            <a:avLst/>
          </a:prstGeom>
        </p:spPr>
      </p:pic>
      <p:sp>
        <p:nvSpPr>
          <p:cNvPr id="3" name="ZoneTexte 2">
            <a:extLst>
              <a:ext uri="{FF2B5EF4-FFF2-40B4-BE49-F238E27FC236}">
                <a16:creationId xmlns:a16="http://schemas.microsoft.com/office/drawing/2014/main" id="{9ACCD04F-6A03-424D-C262-37CCB9454573}"/>
              </a:ext>
            </a:extLst>
          </p:cNvPr>
          <p:cNvSpPr txBox="1"/>
          <p:nvPr/>
        </p:nvSpPr>
        <p:spPr>
          <a:xfrm>
            <a:off x="3823313" y="5974692"/>
            <a:ext cx="4727925" cy="307777"/>
          </a:xfrm>
          <a:prstGeom prst="rect">
            <a:avLst/>
          </a:prstGeom>
          <a:noFill/>
        </p:spPr>
        <p:txBody>
          <a:bodyPr wrap="square" lIns="36000" tIns="0" rIns="36000" bIns="0" rtlCol="0">
            <a:spAutoFit/>
          </a:bodyPr>
          <a:lstStyle/>
          <a:p>
            <a:pPr algn="ctr"/>
            <a:r>
              <a:rPr lang="fr-FR" sz="2000" dirty="0">
                <a:solidFill>
                  <a:schemeClr val="tx1"/>
                </a:solidFill>
              </a:rPr>
              <a:t>www.april.com</a:t>
            </a:r>
          </a:p>
        </p:txBody>
      </p:sp>
      <p:pic>
        <p:nvPicPr>
          <p:cNvPr id="7" name="Graphique 6" descr="Ordinateur portable avec un remplissage uni">
            <a:extLst>
              <a:ext uri="{FF2B5EF4-FFF2-40B4-BE49-F238E27FC236}">
                <a16:creationId xmlns:a16="http://schemas.microsoft.com/office/drawing/2014/main" id="{33559795-3C0E-437E-B8C5-61652815C55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109134" y="5608217"/>
            <a:ext cx="914400" cy="914400"/>
          </a:xfrm>
          <a:prstGeom prst="rect">
            <a:avLst/>
          </a:prstGeom>
        </p:spPr>
      </p:pic>
    </p:spTree>
    <p:extLst>
      <p:ext uri="{BB962C8B-B14F-4D97-AF65-F5344CB8AC3E}">
        <p14:creationId xmlns:p14="http://schemas.microsoft.com/office/powerpoint/2010/main" val="401269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pour une image  6" descr="Une image contenant habits, personne, mur, intérieur&#10;&#10;Description générée automatiquement">
            <a:extLst>
              <a:ext uri="{FF2B5EF4-FFF2-40B4-BE49-F238E27FC236}">
                <a16:creationId xmlns:a16="http://schemas.microsoft.com/office/drawing/2014/main" id="{194D37CE-33CB-6198-3194-4B1ACD71E7D6}"/>
              </a:ext>
            </a:extLst>
          </p:cNvPr>
          <p:cNvPicPr>
            <a:picLocks noGrp="1" noChangeAspect="1"/>
          </p:cNvPicPr>
          <p:nvPr>
            <p:ph type="pic" sz="quarter" idx="10"/>
          </p:nvPr>
        </p:nvPicPr>
        <p:blipFill>
          <a:blip r:embed="rId2"/>
          <a:srcRect l="17128" r="17128"/>
          <a:stretch>
            <a:fillRect/>
          </a:stretch>
        </p:blipFill>
        <p:spPr>
          <a:xfrm>
            <a:off x="6447150" y="848375"/>
            <a:ext cx="3870000" cy="3924000"/>
          </a:xfrm>
        </p:spPr>
      </p:pic>
      <p:sp>
        <p:nvSpPr>
          <p:cNvPr id="5" name="Titre 1">
            <a:extLst>
              <a:ext uri="{FF2B5EF4-FFF2-40B4-BE49-F238E27FC236}">
                <a16:creationId xmlns:a16="http://schemas.microsoft.com/office/drawing/2014/main" id="{88B52F9E-065A-5CB3-C625-91482A038C38}"/>
              </a:ext>
            </a:extLst>
          </p:cNvPr>
          <p:cNvSpPr txBox="1">
            <a:spLocks/>
          </p:cNvSpPr>
          <p:nvPr/>
        </p:nvSpPr>
        <p:spPr>
          <a:xfrm>
            <a:off x="337189" y="1114227"/>
            <a:ext cx="5202478" cy="3231654"/>
          </a:xfrm>
          <a:prstGeom prst="rect">
            <a:avLst/>
          </a:prstGeom>
        </p:spPr>
        <p:txBody>
          <a:bodyPr vert="horz" wrap="square" lIns="36000" tIns="0" rIns="36000" bIns="0" rtlCol="0" anchor="b">
            <a:spAutoFit/>
          </a:bodyPr>
          <a:lstStyle>
            <a:lvl1pPr marL="0" algn="l" defTabSz="914400" rtl="0" eaLnBrk="1" latinLnBrk="0" hangingPunct="1">
              <a:lnSpc>
                <a:spcPct val="100000"/>
              </a:lnSpc>
              <a:spcBef>
                <a:spcPts val="0"/>
              </a:spcBef>
              <a:buFontTx/>
              <a:buNone/>
              <a:defRPr sz="6000" kern="1200">
                <a:solidFill>
                  <a:schemeClr val="tx1"/>
                </a:solidFill>
                <a:latin typeface="+mj-lt"/>
                <a:ea typeface="+mj-ea"/>
                <a:cs typeface="+mj-cs"/>
              </a:defRPr>
            </a:lvl1pPr>
          </a:lstStyle>
          <a:p>
            <a:pPr algn="ctr"/>
            <a:r>
              <a:rPr lang="fr-FR" sz="3000" dirty="0">
                <a:cs typeface="Poppins SemiBold"/>
              </a:rPr>
              <a:t>Le groupe APRIL</a:t>
            </a:r>
            <a:br>
              <a:rPr lang="fr-FR" sz="3000" dirty="0">
                <a:cs typeface="Poppins SemiBold"/>
              </a:rPr>
            </a:br>
            <a:r>
              <a:rPr lang="fr-FR" sz="3000" dirty="0">
                <a:latin typeface="+mn-lt"/>
                <a:cs typeface="Poppins SemiBold"/>
              </a:rPr>
              <a:t>partenaire de </a:t>
            </a:r>
            <a:r>
              <a:rPr lang="fr-FR" sz="3000" dirty="0">
                <a:cs typeface="Poppins SemiBold"/>
              </a:rPr>
              <a:t>l’Ecole 42</a:t>
            </a:r>
            <a:br>
              <a:rPr lang="fr-FR" sz="3000" dirty="0">
                <a:cs typeface="Poppins SemiBold"/>
              </a:rPr>
            </a:br>
            <a:br>
              <a:rPr lang="fr-FR" sz="3000" dirty="0">
                <a:cs typeface="Poppins SemiBold"/>
              </a:rPr>
            </a:br>
            <a:r>
              <a:rPr lang="fr-FR" sz="3000" dirty="0">
                <a:cs typeface="Poppins SemiBold"/>
              </a:rPr>
              <a:t>Une belle Aventure humaine!</a:t>
            </a:r>
            <a:br>
              <a:rPr lang="fr-FR" sz="3000" dirty="0">
                <a:cs typeface="Poppins SemiBold"/>
              </a:rPr>
            </a:br>
            <a:r>
              <a:rPr lang="fr-FR" sz="3000" dirty="0">
                <a:latin typeface="+mn-lt"/>
                <a:cs typeface="Poppins SemiBold"/>
              </a:rPr>
              <a:t>Un hackathon 2023</a:t>
            </a:r>
            <a:br>
              <a:rPr lang="fr-FR" sz="3000" dirty="0">
                <a:cs typeface="Poppins SemiBold"/>
              </a:rPr>
            </a:br>
            <a:endParaRPr lang="fr-FR" sz="3000" dirty="0">
              <a:cs typeface="Poppins SemiBold"/>
            </a:endParaRPr>
          </a:p>
        </p:txBody>
      </p:sp>
    </p:spTree>
    <p:extLst>
      <p:ext uri="{BB962C8B-B14F-4D97-AF65-F5344CB8AC3E}">
        <p14:creationId xmlns:p14="http://schemas.microsoft.com/office/powerpoint/2010/main" val="1246948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D58657-A4D5-9482-2EFD-C34AA5BA2361}"/>
              </a:ext>
            </a:extLst>
          </p:cNvPr>
          <p:cNvSpPr>
            <a:spLocks noGrp="1"/>
          </p:cNvSpPr>
          <p:nvPr>
            <p:ph type="title"/>
          </p:nvPr>
        </p:nvSpPr>
        <p:spPr/>
        <p:txBody>
          <a:bodyPr/>
          <a:lstStyle/>
          <a:p>
            <a:r>
              <a:rPr lang="fr-FR" sz="4400"/>
              <a:t>A propos du client…</a:t>
            </a:r>
            <a:endParaRPr lang="fr-FR"/>
          </a:p>
        </p:txBody>
      </p:sp>
      <p:sp>
        <p:nvSpPr>
          <p:cNvPr id="3" name="Espace réservé du pied de page 2">
            <a:extLst>
              <a:ext uri="{FF2B5EF4-FFF2-40B4-BE49-F238E27FC236}">
                <a16:creationId xmlns:a16="http://schemas.microsoft.com/office/drawing/2014/main" id="{E7FA8F24-EB3B-67A0-E9DF-05C3C4800197}"/>
              </a:ext>
            </a:extLst>
          </p:cNvPr>
          <p:cNvSpPr>
            <a:spLocks noGrp="1"/>
          </p:cNvSpPr>
          <p:nvPr>
            <p:ph type="ftr" sz="quarter" idx="10"/>
          </p:nvPr>
        </p:nvSpPr>
        <p:spPr/>
        <p:txBody>
          <a:bodyPr/>
          <a:lstStyle/>
          <a:p>
            <a:r>
              <a:rPr lang="fr-FR"/>
              <a:t>APRIL- Hackathon 2023</a:t>
            </a:r>
          </a:p>
        </p:txBody>
      </p:sp>
      <p:sp>
        <p:nvSpPr>
          <p:cNvPr id="4" name="Espace réservé du texte 3">
            <a:extLst>
              <a:ext uri="{FF2B5EF4-FFF2-40B4-BE49-F238E27FC236}">
                <a16:creationId xmlns:a16="http://schemas.microsoft.com/office/drawing/2014/main" id="{4DAC4D21-1618-4DBD-A71C-39323B6BEB67}"/>
              </a:ext>
            </a:extLst>
          </p:cNvPr>
          <p:cNvSpPr>
            <a:spLocks noGrp="1"/>
          </p:cNvSpPr>
          <p:nvPr>
            <p:ph type="body" sz="quarter" idx="13"/>
          </p:nvPr>
        </p:nvSpPr>
        <p:spPr/>
        <p:txBody>
          <a:bodyPr/>
          <a:lstStyle/>
          <a:p>
            <a:endParaRPr lang="fr-FR"/>
          </a:p>
        </p:txBody>
      </p:sp>
      <p:pic>
        <p:nvPicPr>
          <p:cNvPr id="8" name="Image 7">
            <a:extLst>
              <a:ext uri="{FF2B5EF4-FFF2-40B4-BE49-F238E27FC236}">
                <a16:creationId xmlns:a16="http://schemas.microsoft.com/office/drawing/2014/main" id="{262E912C-755D-7224-ED69-25C993352AFA}"/>
              </a:ext>
            </a:extLst>
          </p:cNvPr>
          <p:cNvPicPr>
            <a:picLocks noChangeAspect="1"/>
          </p:cNvPicPr>
          <p:nvPr/>
        </p:nvPicPr>
        <p:blipFill>
          <a:blip r:embed="rId2"/>
          <a:stretch>
            <a:fillRect/>
          </a:stretch>
        </p:blipFill>
        <p:spPr>
          <a:xfrm>
            <a:off x="1019174" y="2119878"/>
            <a:ext cx="1912314" cy="1801213"/>
          </a:xfrm>
          <a:prstGeom prst="ellipse">
            <a:avLst/>
          </a:prstGeom>
          <a:ln>
            <a:noFill/>
          </a:ln>
          <a:effectLst>
            <a:softEdge rad="112500"/>
          </a:effectLst>
        </p:spPr>
      </p:pic>
      <p:sp>
        <p:nvSpPr>
          <p:cNvPr id="9" name="Espace réservé du texte 4">
            <a:extLst>
              <a:ext uri="{FF2B5EF4-FFF2-40B4-BE49-F238E27FC236}">
                <a16:creationId xmlns:a16="http://schemas.microsoft.com/office/drawing/2014/main" id="{0C062354-17B6-F77F-8E19-D9C5CEE96665}"/>
              </a:ext>
            </a:extLst>
          </p:cNvPr>
          <p:cNvSpPr txBox="1">
            <a:spLocks/>
          </p:cNvSpPr>
          <p:nvPr/>
        </p:nvSpPr>
        <p:spPr>
          <a:xfrm>
            <a:off x="3386262" y="2156186"/>
            <a:ext cx="7848871" cy="2840222"/>
          </a:xfrm>
          <a:prstGeom prst="rect">
            <a:avLst/>
          </a:prstGeom>
        </p:spPr>
        <p:txBody>
          <a:bodyPr/>
          <a:lstStyle>
            <a:lvl1pPr marL="0" indent="0" algn="l" defTabSz="914400" rtl="0" eaLnBrk="1" latinLnBrk="0" hangingPunct="1">
              <a:lnSpc>
                <a:spcPct val="150000"/>
              </a:lnSpc>
              <a:spcBef>
                <a:spcPts val="0"/>
              </a:spcBef>
              <a:buFontTx/>
              <a:buNone/>
              <a:defRPr sz="1500" b="0" kern="1200" cap="all" baseline="0">
                <a:solidFill>
                  <a:schemeClr val="tx2"/>
                </a:solidFill>
                <a:latin typeface="+mj-lt"/>
                <a:ea typeface="+mn-ea"/>
                <a:cs typeface="+mn-cs"/>
              </a:defRPr>
            </a:lvl1pPr>
            <a:lvl2pPr marL="0" indent="0" algn="l" defTabSz="914400" rtl="0" eaLnBrk="1" latinLnBrk="0" hangingPunct="1">
              <a:lnSpc>
                <a:spcPct val="150000"/>
              </a:lnSpc>
              <a:spcBef>
                <a:spcPts val="0"/>
              </a:spcBef>
              <a:buFontTx/>
              <a:buNone/>
              <a:defRPr sz="1500" kern="1200">
                <a:solidFill>
                  <a:schemeClr val="tx1"/>
                </a:solidFill>
                <a:latin typeface="+mn-lt"/>
                <a:ea typeface="+mn-ea"/>
                <a:cs typeface="+mn-cs"/>
              </a:defRPr>
            </a:lvl2pPr>
            <a:lvl3pPr marL="216000" indent="-216000" algn="l" defTabSz="914400" rtl="0" eaLnBrk="1" latinLnBrk="0" hangingPunct="1">
              <a:lnSpc>
                <a:spcPct val="150000"/>
              </a:lnSpc>
              <a:spcBef>
                <a:spcPts val="0"/>
              </a:spcBef>
              <a:buFontTx/>
              <a:buBlip>
                <a:blip r:embed="rId3"/>
              </a:buBlip>
              <a:defRPr sz="1500" kern="1200">
                <a:solidFill>
                  <a:schemeClr val="tx1"/>
                </a:solidFill>
                <a:latin typeface="+mn-lt"/>
                <a:ea typeface="+mn-ea"/>
                <a:cs typeface="+mn-cs"/>
              </a:defRPr>
            </a:lvl3pPr>
            <a:lvl4pPr marL="216000" indent="-216000" algn="l" defTabSz="914400" rtl="0" eaLnBrk="1" latinLnBrk="0" hangingPunct="1">
              <a:lnSpc>
                <a:spcPct val="150000"/>
              </a:lnSpc>
              <a:spcBef>
                <a:spcPts val="0"/>
              </a:spcBef>
              <a:buFontTx/>
              <a:buBlip>
                <a:blip r:embed="rId4"/>
              </a:buBlip>
              <a:defRPr sz="1500" kern="1200">
                <a:solidFill>
                  <a:schemeClr val="tx1"/>
                </a:solidFill>
                <a:latin typeface="+mn-lt"/>
                <a:ea typeface="+mn-ea"/>
                <a:cs typeface="+mn-cs"/>
              </a:defRPr>
            </a:lvl4pPr>
            <a:lvl5pPr marL="216000" indent="-216000" algn="l" defTabSz="914400" rtl="0" eaLnBrk="1" latinLnBrk="0" hangingPunct="1">
              <a:lnSpc>
                <a:spcPct val="150000"/>
              </a:lnSpc>
              <a:spcBef>
                <a:spcPts val="0"/>
              </a:spcBef>
              <a:buFontTx/>
              <a:buBlip>
                <a:blip r:embed="rId5"/>
              </a:buBlip>
              <a:defRPr sz="1500" kern="1200">
                <a:solidFill>
                  <a:schemeClr val="tx1"/>
                </a:solidFill>
                <a:latin typeface="+mn-lt"/>
                <a:ea typeface="+mn-ea"/>
                <a:cs typeface="+mn-cs"/>
              </a:defRPr>
            </a:lvl5pPr>
            <a:lvl6pPr marL="216000" indent="-216000" algn="l" defTabSz="914400" rtl="0" eaLnBrk="1" latinLnBrk="0" hangingPunct="1">
              <a:lnSpc>
                <a:spcPct val="150000"/>
              </a:lnSpc>
              <a:spcBef>
                <a:spcPts val="0"/>
              </a:spcBef>
              <a:buFontTx/>
              <a:buBlip>
                <a:blip r:embed="rId6"/>
              </a:buBlip>
              <a:defRPr sz="1500" kern="1200">
                <a:solidFill>
                  <a:schemeClr val="tx1"/>
                </a:solidFill>
                <a:latin typeface="+mn-lt"/>
                <a:ea typeface="+mn-ea"/>
                <a:cs typeface="+mn-cs"/>
              </a:defRPr>
            </a:lvl6pPr>
            <a:lvl7pPr marL="216000" indent="-216000" algn="l" defTabSz="914400" rtl="0" eaLnBrk="1" latinLnBrk="0" hangingPunct="1">
              <a:lnSpc>
                <a:spcPct val="150000"/>
              </a:lnSpc>
              <a:spcBef>
                <a:spcPts val="0"/>
              </a:spcBef>
              <a:buFontTx/>
              <a:buBlip>
                <a:blip r:embed="rId7"/>
              </a:buBlip>
              <a:defRPr sz="1500" kern="1200">
                <a:solidFill>
                  <a:schemeClr val="tx1"/>
                </a:solidFill>
                <a:latin typeface="+mn-lt"/>
                <a:ea typeface="+mn-ea"/>
                <a:cs typeface="+mn-cs"/>
              </a:defRPr>
            </a:lvl7pPr>
            <a:lvl8pPr marL="324000" indent="-108000" algn="l" defTabSz="914400" rtl="0" eaLnBrk="1" latinLnBrk="0" hangingPunct="1">
              <a:lnSpc>
                <a:spcPct val="150000"/>
              </a:lnSpc>
              <a:spcBef>
                <a:spcPts val="0"/>
              </a:spcBef>
              <a:buFont typeface="Poppins" panose="00000500000000000000" pitchFamily="2" charset="0"/>
              <a:buChar char="−"/>
              <a:defRPr sz="13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b="1"/>
              <a:t>Nom</a:t>
            </a:r>
            <a:r>
              <a:rPr lang="fr-FR" sz="1400"/>
              <a:t> : Laurent GERARDIN</a:t>
            </a:r>
          </a:p>
          <a:p>
            <a:pPr lvl="2"/>
            <a:r>
              <a:rPr lang="fr-FR" sz="1400" b="1"/>
              <a:t>Expérience</a:t>
            </a:r>
            <a:r>
              <a:rPr lang="fr-FR" sz="1400"/>
              <a:t> :</a:t>
            </a:r>
          </a:p>
          <a:p>
            <a:pPr marL="536575" lvl="4" indent="-215900"/>
            <a:r>
              <a:rPr lang="fr-FR" sz="1400"/>
              <a:t>16 ans chez BNP Paribas…</a:t>
            </a:r>
            <a:br>
              <a:rPr lang="fr-FR" sz="1400"/>
            </a:br>
            <a:r>
              <a:rPr lang="fr-FR" sz="1400"/>
              <a:t>… dont 5 ans au Japon ;</a:t>
            </a:r>
            <a:br>
              <a:rPr lang="fr-FR" sz="1400"/>
            </a:br>
            <a:r>
              <a:rPr lang="fr-FR" sz="1400"/>
              <a:t>… dont 5 ans à Hong-Kong ;</a:t>
            </a:r>
            <a:br>
              <a:rPr lang="fr-FR" sz="1400"/>
            </a:br>
            <a:r>
              <a:rPr lang="fr-FR" sz="1400"/>
              <a:t>… et en dernier, directeur sécurité global pour la BFI.</a:t>
            </a:r>
          </a:p>
          <a:p>
            <a:pPr marL="536575" lvl="4" indent="-215900"/>
            <a:r>
              <a:rPr lang="fr-FR" sz="1400"/>
              <a:t>2,5 ans à l’ANSSI en tant que « RSSI des ministères et grands comptes »</a:t>
            </a:r>
          </a:p>
          <a:p>
            <a:pPr marL="536575" lvl="4" indent="-215900"/>
            <a:r>
              <a:rPr lang="fr-FR" sz="1400"/>
              <a:t>Aujourd’hui </a:t>
            </a:r>
            <a:r>
              <a:rPr lang="fr-FR" sz="1400" b="1"/>
              <a:t>Directeur sécurité pour le Groupe APRIL</a:t>
            </a:r>
            <a:r>
              <a:rPr lang="fr-FR" sz="1400"/>
              <a:t>, et basé à Lyon.</a:t>
            </a:r>
          </a:p>
          <a:p>
            <a:pPr lvl="2"/>
            <a:r>
              <a:rPr lang="fr-FR" sz="1400" b="1"/>
              <a:t>Passions </a:t>
            </a:r>
            <a:r>
              <a:rPr lang="fr-FR" sz="1400"/>
              <a:t>: la cybersécurité… et pour un magicien à la balafre en forme d’éclair.</a:t>
            </a:r>
          </a:p>
          <a:p>
            <a:pPr lvl="2"/>
            <a:r>
              <a:rPr lang="fr-FR" sz="1400" b="1"/>
              <a:t>Signe distinctif </a:t>
            </a:r>
            <a:r>
              <a:rPr lang="fr-FR" sz="1400"/>
              <a:t>: un fort accent marseillais.</a:t>
            </a:r>
          </a:p>
        </p:txBody>
      </p:sp>
    </p:spTree>
    <p:extLst>
      <p:ext uri="{BB962C8B-B14F-4D97-AF65-F5344CB8AC3E}">
        <p14:creationId xmlns:p14="http://schemas.microsoft.com/office/powerpoint/2010/main" val="3735671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animEffect transition="in" filter="fade">
                                      <p:cBhvr>
                                        <p:cTn id="16" dur="500"/>
                                        <p:tgtEl>
                                          <p:spTgt spid="9">
                                            <p:txEl>
                                              <p:pRg st="1" end="1"/>
                                            </p:txEl>
                                          </p:spTgt>
                                        </p:tgtEl>
                                      </p:cBhvr>
                                    </p:animEffect>
                                  </p:childTnLst>
                                </p:cTn>
                              </p:par>
                            </p:childTnLst>
                          </p:cTn>
                        </p:par>
                        <p:par>
                          <p:cTn id="17" fill="hold">
                            <p:stCondLst>
                              <p:cond delay="500"/>
                            </p:stCondLst>
                            <p:childTnLst>
                              <p:par>
                                <p:cTn id="18" presetID="42" presetClass="entr" presetSubtype="0" fill="hold" nodeType="after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1000"/>
                                        <p:tgtEl>
                                          <p:spTgt spid="9">
                                            <p:txEl>
                                              <p:pRg st="2" end="2"/>
                                            </p:txEl>
                                          </p:spTgt>
                                        </p:tgtEl>
                                      </p:cBhvr>
                                    </p:animEffect>
                                    <p:anim calcmode="lin" valueType="num">
                                      <p:cBhvr>
                                        <p:cTn id="21"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42" presetClass="entr" presetSubtype="0" fill="hold" nodeType="afterEffect">
                                  <p:stCondLst>
                                    <p:cond delay="0"/>
                                  </p:stCondLst>
                                  <p:childTnLst>
                                    <p:set>
                                      <p:cBhvr>
                                        <p:cTn id="25" dur="1" fill="hold">
                                          <p:stCondLst>
                                            <p:cond delay="0"/>
                                          </p:stCondLst>
                                        </p:cTn>
                                        <p:tgtEl>
                                          <p:spTgt spid="9">
                                            <p:txEl>
                                              <p:pRg st="3" end="3"/>
                                            </p:txEl>
                                          </p:spTgt>
                                        </p:tgtEl>
                                        <p:attrNameLst>
                                          <p:attrName>style.visibility</p:attrName>
                                        </p:attrNameLst>
                                      </p:cBhvr>
                                      <p:to>
                                        <p:strVal val="visible"/>
                                      </p:to>
                                    </p:set>
                                    <p:animEffect transition="in" filter="fade">
                                      <p:cBhvr>
                                        <p:cTn id="26" dur="1000"/>
                                        <p:tgtEl>
                                          <p:spTgt spid="9">
                                            <p:txEl>
                                              <p:pRg st="3" end="3"/>
                                            </p:txEl>
                                          </p:spTgt>
                                        </p:tgtEl>
                                      </p:cBhvr>
                                    </p:animEffect>
                                    <p:anim calcmode="lin" valueType="num">
                                      <p:cBhvr>
                                        <p:cTn id="27"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42" presetClass="entr" presetSubtype="0" fill="hold" nodeType="after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fade">
                                      <p:cBhvr>
                                        <p:cTn id="32" dur="1000"/>
                                        <p:tgtEl>
                                          <p:spTgt spid="9">
                                            <p:txEl>
                                              <p:pRg st="4" end="4"/>
                                            </p:txEl>
                                          </p:spTgt>
                                        </p:tgtEl>
                                      </p:cBhvr>
                                    </p:animEffect>
                                    <p:anim calcmode="lin" valueType="num">
                                      <p:cBhvr>
                                        <p:cTn id="33"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9">
                                            <p:txEl>
                                              <p:pRg st="5" end="5"/>
                                            </p:txEl>
                                          </p:spTgt>
                                        </p:tgtEl>
                                        <p:attrNameLst>
                                          <p:attrName>style.visibility</p:attrName>
                                        </p:attrNameLst>
                                      </p:cBhvr>
                                      <p:to>
                                        <p:strVal val="visible"/>
                                      </p:to>
                                    </p:set>
                                    <p:animEffect transition="in" filter="fade">
                                      <p:cBhvr>
                                        <p:cTn id="39" dur="1000"/>
                                        <p:tgtEl>
                                          <p:spTgt spid="9">
                                            <p:txEl>
                                              <p:pRg st="5" end="5"/>
                                            </p:txEl>
                                          </p:spTgt>
                                        </p:tgtEl>
                                      </p:cBhvr>
                                    </p:animEffect>
                                    <p:anim calcmode="lin" valueType="num">
                                      <p:cBhvr>
                                        <p:cTn id="40"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9">
                                            <p:txEl>
                                              <p:pRg st="6" end="6"/>
                                            </p:txEl>
                                          </p:spTgt>
                                        </p:tgtEl>
                                        <p:attrNameLst>
                                          <p:attrName>style.visibility</p:attrName>
                                        </p:attrNameLst>
                                      </p:cBhvr>
                                      <p:to>
                                        <p:strVal val="visible"/>
                                      </p:to>
                                    </p:set>
                                    <p:animEffect transition="in" filter="fade">
                                      <p:cBhvr>
                                        <p:cTn id="46" dur="1000"/>
                                        <p:tgtEl>
                                          <p:spTgt spid="9">
                                            <p:txEl>
                                              <p:pRg st="6" end="6"/>
                                            </p:txEl>
                                          </p:spTgt>
                                        </p:tgtEl>
                                      </p:cBhvr>
                                    </p:animEffect>
                                    <p:anim calcmode="lin" valueType="num">
                                      <p:cBhvr>
                                        <p:cTn id="47"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D58657-A4D5-9482-2EFD-C34AA5BA2361}"/>
              </a:ext>
            </a:extLst>
          </p:cNvPr>
          <p:cNvSpPr>
            <a:spLocks noGrp="1"/>
          </p:cNvSpPr>
          <p:nvPr>
            <p:ph type="title"/>
          </p:nvPr>
        </p:nvSpPr>
        <p:spPr>
          <a:xfrm>
            <a:off x="1006394" y="925705"/>
            <a:ext cx="10334625" cy="677108"/>
          </a:xfrm>
        </p:spPr>
        <p:txBody>
          <a:bodyPr/>
          <a:lstStyle/>
          <a:p>
            <a:r>
              <a:rPr lang="fr-FR"/>
              <a:t>Nos 2 guests surprises </a:t>
            </a:r>
          </a:p>
        </p:txBody>
      </p:sp>
      <p:sp>
        <p:nvSpPr>
          <p:cNvPr id="3" name="Espace réservé du pied de page 2">
            <a:extLst>
              <a:ext uri="{FF2B5EF4-FFF2-40B4-BE49-F238E27FC236}">
                <a16:creationId xmlns:a16="http://schemas.microsoft.com/office/drawing/2014/main" id="{E7FA8F24-EB3B-67A0-E9DF-05C3C4800197}"/>
              </a:ext>
            </a:extLst>
          </p:cNvPr>
          <p:cNvSpPr>
            <a:spLocks noGrp="1"/>
          </p:cNvSpPr>
          <p:nvPr>
            <p:ph type="ftr" sz="quarter" idx="10"/>
          </p:nvPr>
        </p:nvSpPr>
        <p:spPr/>
        <p:txBody>
          <a:bodyPr/>
          <a:lstStyle/>
          <a:p>
            <a:r>
              <a:rPr lang="fr-FR"/>
              <a:t>APRIL- Hackathon 2023</a:t>
            </a:r>
          </a:p>
        </p:txBody>
      </p:sp>
      <p:sp>
        <p:nvSpPr>
          <p:cNvPr id="4" name="Espace réservé du texte 3">
            <a:extLst>
              <a:ext uri="{FF2B5EF4-FFF2-40B4-BE49-F238E27FC236}">
                <a16:creationId xmlns:a16="http://schemas.microsoft.com/office/drawing/2014/main" id="{4DAC4D21-1618-4DBD-A71C-39323B6BEB67}"/>
              </a:ext>
            </a:extLst>
          </p:cNvPr>
          <p:cNvSpPr>
            <a:spLocks noGrp="1"/>
          </p:cNvSpPr>
          <p:nvPr>
            <p:ph type="body" sz="quarter" idx="13"/>
          </p:nvPr>
        </p:nvSpPr>
        <p:spPr/>
        <p:txBody>
          <a:bodyPr/>
          <a:lstStyle/>
          <a:p>
            <a:endParaRPr lang="fr-FR"/>
          </a:p>
        </p:txBody>
      </p:sp>
      <p:sp>
        <p:nvSpPr>
          <p:cNvPr id="6" name="ZoneTexte 5">
            <a:extLst>
              <a:ext uri="{FF2B5EF4-FFF2-40B4-BE49-F238E27FC236}">
                <a16:creationId xmlns:a16="http://schemas.microsoft.com/office/drawing/2014/main" id="{5CFF9E71-0B5E-2D21-F9B0-404A4723827B}"/>
              </a:ext>
            </a:extLst>
          </p:cNvPr>
          <p:cNvSpPr txBox="1"/>
          <p:nvPr/>
        </p:nvSpPr>
        <p:spPr>
          <a:xfrm>
            <a:off x="5631373" y="1795766"/>
            <a:ext cx="4333799" cy="3801041"/>
          </a:xfrm>
          <a:prstGeom prst="rect">
            <a:avLst/>
          </a:prstGeom>
          <a:noFill/>
        </p:spPr>
        <p:txBody>
          <a:bodyPr wrap="square" lIns="36000" tIns="0" rIns="36000" bIns="0" rtlCol="0">
            <a:spAutoFit/>
          </a:bodyPr>
          <a:lstStyle/>
          <a:p>
            <a:pPr algn="l"/>
            <a:endParaRPr lang="fr-FR" b="1" i="0">
              <a:effectLst/>
              <a:latin typeface="Söhne"/>
            </a:endParaRPr>
          </a:p>
          <a:p>
            <a:pPr algn="l"/>
            <a:r>
              <a:rPr lang="fr-FR" b="1" i="0">
                <a:effectLst/>
                <a:latin typeface="Söhne"/>
              </a:rPr>
              <a:t>👨‍⚖️ </a:t>
            </a:r>
            <a:r>
              <a:rPr lang="fr-FR" sz="1400" cap="all">
                <a:solidFill>
                  <a:schemeClr val="tx2"/>
                </a:solidFill>
                <a:latin typeface="+mj-lt"/>
              </a:rPr>
              <a:t>Xavier Michaud</a:t>
            </a:r>
          </a:p>
          <a:p>
            <a:pPr algn="l"/>
            <a:r>
              <a:rPr lang="fr-FR" b="0" i="1">
                <a:effectLst/>
                <a:latin typeface="Söhne"/>
              </a:rPr>
              <a:t>Senior Manager en Cyber Sécurité, </a:t>
            </a:r>
            <a:r>
              <a:rPr lang="fr-FR" i="1">
                <a:latin typeface="Söhne"/>
              </a:rPr>
              <a:t>et R</a:t>
            </a:r>
            <a:r>
              <a:rPr lang="fr-FR" b="0" i="1">
                <a:effectLst/>
                <a:latin typeface="Söhne"/>
              </a:rPr>
              <a:t>esponsable de l’agence de Almond Lyon</a:t>
            </a:r>
          </a:p>
          <a:p>
            <a:pPr algn="l"/>
            <a:endParaRPr lang="fr-FR" i="1">
              <a:latin typeface="Söhne"/>
            </a:endParaRPr>
          </a:p>
          <a:p>
            <a:pPr algn="l"/>
            <a:endParaRPr lang="fr-FR" b="1" i="1">
              <a:latin typeface="Söhne"/>
            </a:endParaRPr>
          </a:p>
          <a:p>
            <a:pPr algn="l"/>
            <a:endParaRPr lang="fr-FR" b="1" i="1">
              <a:latin typeface="Söhne"/>
            </a:endParaRPr>
          </a:p>
          <a:p>
            <a:pPr algn="l"/>
            <a:endParaRPr lang="fr-FR" b="1" i="1">
              <a:latin typeface="Söhne"/>
            </a:endParaRPr>
          </a:p>
          <a:p>
            <a:pPr algn="l"/>
            <a:endParaRPr lang="fr-FR" b="1" i="1">
              <a:latin typeface="Söhne"/>
            </a:endParaRPr>
          </a:p>
          <a:p>
            <a:pPr algn="l"/>
            <a:endParaRPr lang="fr-FR" b="1">
              <a:latin typeface="Söhne"/>
            </a:endParaRPr>
          </a:p>
          <a:p>
            <a:pPr algn="l"/>
            <a:endParaRPr lang="fr-FR" b="1" i="0">
              <a:effectLst/>
              <a:latin typeface="Söhne"/>
            </a:endParaRPr>
          </a:p>
          <a:p>
            <a:pPr algn="l"/>
            <a:r>
              <a:rPr lang="fr-FR" b="1" i="0">
                <a:effectLst/>
                <a:latin typeface="Söhne"/>
              </a:rPr>
              <a:t>👨‍⚖️ </a:t>
            </a:r>
            <a:r>
              <a:rPr lang="fr-FR" sz="1400" cap="all">
                <a:solidFill>
                  <a:schemeClr val="tx2"/>
                </a:solidFill>
                <a:latin typeface="+mj-lt"/>
              </a:rPr>
              <a:t>Alexandre Faraino</a:t>
            </a:r>
          </a:p>
          <a:p>
            <a:pPr algn="l"/>
            <a:r>
              <a:rPr lang="fr-FR" i="1">
                <a:effectLst/>
                <a:latin typeface="Söhne"/>
              </a:rPr>
              <a:t>Manager SOC/CERT Cwatch</a:t>
            </a:r>
          </a:p>
          <a:p>
            <a:pPr algn="r"/>
            <a:endParaRPr lang="fr-FR" sz="1300">
              <a:solidFill>
                <a:schemeClr val="tx1"/>
              </a:solidFill>
            </a:endParaRPr>
          </a:p>
        </p:txBody>
      </p:sp>
      <p:pic>
        <p:nvPicPr>
          <p:cNvPr id="2056" name="Picture 8" descr="Photo de profil de Xavier M.">
            <a:extLst>
              <a:ext uri="{FF2B5EF4-FFF2-40B4-BE49-F238E27FC236}">
                <a16:creationId xmlns:a16="http://schemas.microsoft.com/office/drawing/2014/main" id="{EAB23DFA-2056-E391-4F74-65001EEB85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900" r="8000"/>
          <a:stretch/>
        </p:blipFill>
        <p:spPr bwMode="auto">
          <a:xfrm>
            <a:off x="3386262" y="1671771"/>
            <a:ext cx="1657420" cy="1695252"/>
          </a:xfrm>
          <a:prstGeom prst="ellipse">
            <a:avLst/>
          </a:prstGeom>
          <a:solidFill>
            <a:schemeClr val="accent2"/>
          </a:solidFill>
        </p:spPr>
      </p:pic>
      <p:pic>
        <p:nvPicPr>
          <p:cNvPr id="9" name="Image 8">
            <a:extLst>
              <a:ext uri="{FF2B5EF4-FFF2-40B4-BE49-F238E27FC236}">
                <a16:creationId xmlns:a16="http://schemas.microsoft.com/office/drawing/2014/main" id="{A01A2C93-CC2B-BDCB-0C99-C864639A3478}"/>
              </a:ext>
            </a:extLst>
          </p:cNvPr>
          <p:cNvPicPr>
            <a:picLocks noChangeAspect="1"/>
          </p:cNvPicPr>
          <p:nvPr/>
        </p:nvPicPr>
        <p:blipFill rotWithShape="1">
          <a:blip r:embed="rId5"/>
          <a:srcRect l="-1" r="1702"/>
          <a:stretch/>
        </p:blipFill>
        <p:spPr>
          <a:xfrm>
            <a:off x="3277214" y="3987265"/>
            <a:ext cx="1875516" cy="1907964"/>
          </a:xfrm>
          <a:prstGeom prst="ellipse">
            <a:avLst/>
          </a:prstGeom>
        </p:spPr>
      </p:pic>
      <p:pic>
        <p:nvPicPr>
          <p:cNvPr id="5" name="Image 4">
            <a:extLst>
              <a:ext uri="{FF2B5EF4-FFF2-40B4-BE49-F238E27FC236}">
                <a16:creationId xmlns:a16="http://schemas.microsoft.com/office/drawing/2014/main" id="{61107B21-276A-F7DB-127F-9ADDD60D55E5}"/>
              </a:ext>
            </a:extLst>
          </p:cNvPr>
          <p:cNvPicPr>
            <a:picLocks noChangeAspect="1"/>
          </p:cNvPicPr>
          <p:nvPr/>
        </p:nvPicPr>
        <p:blipFill>
          <a:blip r:embed="rId6"/>
          <a:stretch>
            <a:fillRect/>
          </a:stretch>
        </p:blipFill>
        <p:spPr>
          <a:xfrm>
            <a:off x="8549529" y="5461653"/>
            <a:ext cx="3295178" cy="867152"/>
          </a:xfrm>
          <a:prstGeom prst="rect">
            <a:avLst/>
          </a:prstGeom>
        </p:spPr>
      </p:pic>
    </p:spTree>
    <p:extLst>
      <p:ext uri="{BB962C8B-B14F-4D97-AF65-F5344CB8AC3E}">
        <p14:creationId xmlns:p14="http://schemas.microsoft.com/office/powerpoint/2010/main" val="86602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fade">
                                      <p:cBhvr>
                                        <p:cTn id="7" dur="500"/>
                                        <p:tgtEl>
                                          <p:spTgt spid="205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1000"/>
                                        <p:tgtEl>
                                          <p:spTgt spid="6">
                                            <p:txEl>
                                              <p:pRg st="1" end="1"/>
                                            </p:txEl>
                                          </p:spTgt>
                                        </p:tgtEl>
                                      </p:cBhvr>
                                    </p:animEffect>
                                    <p:anim calcmode="lin" valueType="num">
                                      <p:cBhvr>
                                        <p:cTn id="12"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animEffect transition="in" filter="fade">
                                      <p:cBhvr>
                                        <p:cTn id="27" dur="1000"/>
                                        <p:tgtEl>
                                          <p:spTgt spid="6">
                                            <p:txEl>
                                              <p:pRg st="10" end="10"/>
                                            </p:txEl>
                                          </p:spTgt>
                                        </p:tgtEl>
                                      </p:cBhvr>
                                    </p:animEffect>
                                    <p:anim calcmode="lin" valueType="num">
                                      <p:cBhvr>
                                        <p:cTn id="28"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nodeType="afterEffect">
                                  <p:stCondLst>
                                    <p:cond delay="0"/>
                                  </p:stCondLst>
                                  <p:childTnLst>
                                    <p:set>
                                      <p:cBhvr>
                                        <p:cTn id="32" dur="1" fill="hold">
                                          <p:stCondLst>
                                            <p:cond delay="0"/>
                                          </p:stCondLst>
                                        </p:cTn>
                                        <p:tgtEl>
                                          <p:spTgt spid="6">
                                            <p:txEl>
                                              <p:pRg st="11" end="11"/>
                                            </p:txEl>
                                          </p:spTgt>
                                        </p:tgtEl>
                                        <p:attrNameLst>
                                          <p:attrName>style.visibility</p:attrName>
                                        </p:attrNameLst>
                                      </p:cBhvr>
                                      <p:to>
                                        <p:strVal val="visible"/>
                                      </p:to>
                                    </p:set>
                                    <p:animEffect transition="in" filter="fade">
                                      <p:cBhvr>
                                        <p:cTn id="33" dur="1000"/>
                                        <p:tgtEl>
                                          <p:spTgt spid="6">
                                            <p:txEl>
                                              <p:pRg st="11" end="11"/>
                                            </p:txEl>
                                          </p:spTgt>
                                        </p:tgtEl>
                                      </p:cBhvr>
                                    </p:animEffect>
                                    <p:anim calcmode="lin" valueType="num">
                                      <p:cBhvr>
                                        <p:cTn id="34"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11" end="11"/>
                                            </p:txEl>
                                          </p:spTgt>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D58657-A4D5-9482-2EFD-C34AA5BA2361}"/>
              </a:ext>
            </a:extLst>
          </p:cNvPr>
          <p:cNvSpPr>
            <a:spLocks noGrp="1"/>
          </p:cNvSpPr>
          <p:nvPr>
            <p:ph type="title"/>
          </p:nvPr>
        </p:nvSpPr>
        <p:spPr>
          <a:xfrm>
            <a:off x="402575" y="384167"/>
            <a:ext cx="10334625" cy="677108"/>
          </a:xfrm>
        </p:spPr>
        <p:txBody>
          <a:bodyPr/>
          <a:lstStyle/>
          <a:p>
            <a:r>
              <a:rPr lang="fr-FR" dirty="0"/>
              <a:t>Le trésor </a:t>
            </a:r>
          </a:p>
        </p:txBody>
      </p:sp>
      <p:sp>
        <p:nvSpPr>
          <p:cNvPr id="3" name="Espace réservé du pied de page 2">
            <a:extLst>
              <a:ext uri="{FF2B5EF4-FFF2-40B4-BE49-F238E27FC236}">
                <a16:creationId xmlns:a16="http://schemas.microsoft.com/office/drawing/2014/main" id="{E7FA8F24-EB3B-67A0-E9DF-05C3C4800197}"/>
              </a:ext>
            </a:extLst>
          </p:cNvPr>
          <p:cNvSpPr>
            <a:spLocks noGrp="1"/>
          </p:cNvSpPr>
          <p:nvPr>
            <p:ph type="ftr" sz="quarter" idx="10"/>
          </p:nvPr>
        </p:nvSpPr>
        <p:spPr/>
        <p:txBody>
          <a:bodyPr/>
          <a:lstStyle/>
          <a:p>
            <a:r>
              <a:rPr lang="fr-FR"/>
              <a:t>Présentation Hackathon</a:t>
            </a:r>
          </a:p>
        </p:txBody>
      </p:sp>
      <p:pic>
        <p:nvPicPr>
          <p:cNvPr id="1026" name="Picture 2" descr="Le trésor pirate">
            <a:extLst>
              <a:ext uri="{FF2B5EF4-FFF2-40B4-BE49-F238E27FC236}">
                <a16:creationId xmlns:a16="http://schemas.microsoft.com/office/drawing/2014/main" id="{10E4413D-C373-AE32-94B6-40E798A3B7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8193" y="3153269"/>
            <a:ext cx="5366226" cy="28325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10A2C28A-1014-C7E7-75D9-1F0BB54D30AD}"/>
              </a:ext>
            </a:extLst>
          </p:cNvPr>
          <p:cNvSpPr txBox="1"/>
          <p:nvPr/>
        </p:nvSpPr>
        <p:spPr>
          <a:xfrm>
            <a:off x="1515843" y="1918947"/>
            <a:ext cx="7291346" cy="646331"/>
          </a:xfrm>
          <a:prstGeom prst="rect">
            <a:avLst/>
          </a:prstGeom>
          <a:noFill/>
        </p:spPr>
        <p:txBody>
          <a:bodyPr wrap="square" lIns="36000" tIns="0" rIns="36000" bIns="0" rtlCol="0">
            <a:spAutoFit/>
          </a:bodyPr>
          <a:lstStyle/>
          <a:p>
            <a:pPr marL="457200"/>
            <a:r>
              <a:rPr lang="fr-FR" sz="1400" b="1" dirty="0"/>
              <a:t>1er prix : Enceinte Bluetooth </a:t>
            </a:r>
            <a:r>
              <a:rPr lang="fr-FR" sz="1400" b="1" dirty="0" err="1"/>
              <a:t>Ultimate</a:t>
            </a:r>
            <a:r>
              <a:rPr lang="fr-FR" sz="1400" b="1" dirty="0"/>
              <a:t> </a:t>
            </a:r>
            <a:r>
              <a:rPr lang="fr-FR" sz="1400" b="1" dirty="0" err="1"/>
              <a:t>Ears</a:t>
            </a:r>
            <a:endParaRPr lang="fr-FR" sz="1400" b="1" dirty="0"/>
          </a:p>
          <a:p>
            <a:pPr marL="457200"/>
            <a:r>
              <a:rPr lang="fr-FR" sz="1400" b="1" dirty="0"/>
              <a:t> </a:t>
            </a:r>
          </a:p>
          <a:p>
            <a:pPr marL="457200"/>
            <a:r>
              <a:rPr lang="fr-FR" sz="1400" b="1" dirty="0"/>
              <a:t>2e prix : </a:t>
            </a:r>
            <a:r>
              <a:rPr lang="fr-FR" sz="1400" b="1" dirty="0" err="1"/>
              <a:t>AirTag</a:t>
            </a:r>
            <a:endParaRPr lang="fr-FR" sz="1400" b="1" dirty="0"/>
          </a:p>
        </p:txBody>
      </p:sp>
    </p:spTree>
    <p:extLst>
      <p:ext uri="{BB962C8B-B14F-4D97-AF65-F5344CB8AC3E}">
        <p14:creationId xmlns:p14="http://schemas.microsoft.com/office/powerpoint/2010/main" val="330715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par>
                          <p:cTn id="12" fill="hold">
                            <p:stCondLst>
                              <p:cond delay="2500"/>
                            </p:stCondLst>
                            <p:childTnLst>
                              <p:par>
                                <p:cTn id="13" presetID="24" presetClass="emph" presetSubtype="0" fill="hold" grpId="1" nodeType="afterEffect">
                                  <p:stCondLst>
                                    <p:cond delay="0"/>
                                  </p:stCondLst>
                                  <p:childTnLst>
                                    <p:animClr clrSpc="hsl" dir="cw">
                                      <p:cBhvr override="childStyle">
                                        <p:cTn id="14" dur="500" fill="hold"/>
                                        <p:tgtEl>
                                          <p:spTgt spid="5"/>
                                        </p:tgtEl>
                                        <p:attrNameLst>
                                          <p:attrName>style.color</p:attrName>
                                        </p:attrNameLst>
                                      </p:cBhvr>
                                      <p:by>
                                        <p:hsl h="0" s="-12549" l="-25098"/>
                                      </p:by>
                                    </p:animClr>
                                    <p:animClr clrSpc="hsl" dir="cw">
                                      <p:cBhvr>
                                        <p:cTn id="15" dur="500" fill="hold"/>
                                        <p:tgtEl>
                                          <p:spTgt spid="5"/>
                                        </p:tgtEl>
                                        <p:attrNameLst>
                                          <p:attrName>fillcolor</p:attrName>
                                        </p:attrNameLst>
                                      </p:cBhvr>
                                      <p:by>
                                        <p:hsl h="0" s="-12549" l="-25098"/>
                                      </p:by>
                                    </p:animClr>
                                    <p:animClr clrSpc="hsl" dir="cw">
                                      <p:cBhvr>
                                        <p:cTn id="16" dur="500" fill="hold"/>
                                        <p:tgtEl>
                                          <p:spTgt spid="5"/>
                                        </p:tgtEl>
                                        <p:attrNameLst>
                                          <p:attrName>stroke.color</p:attrName>
                                        </p:attrNameLst>
                                      </p:cBhvr>
                                      <p:by>
                                        <p:hsl h="0" s="-12549" l="-25098"/>
                                      </p:by>
                                    </p:animClr>
                                    <p:set>
                                      <p:cBhvr>
                                        <p:cTn id="17" dur="500" fill="hold"/>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D58657-A4D5-9482-2EFD-C34AA5BA2361}"/>
              </a:ext>
            </a:extLst>
          </p:cNvPr>
          <p:cNvSpPr>
            <a:spLocks noGrp="1"/>
          </p:cNvSpPr>
          <p:nvPr>
            <p:ph type="title"/>
          </p:nvPr>
        </p:nvSpPr>
        <p:spPr/>
        <p:txBody>
          <a:bodyPr/>
          <a:lstStyle/>
          <a:p>
            <a:r>
              <a:rPr lang="fr-FR"/>
              <a:t>Plongeons dans l'aventure !</a:t>
            </a:r>
          </a:p>
        </p:txBody>
      </p:sp>
      <p:sp>
        <p:nvSpPr>
          <p:cNvPr id="3" name="Espace réservé du pied de page 2">
            <a:extLst>
              <a:ext uri="{FF2B5EF4-FFF2-40B4-BE49-F238E27FC236}">
                <a16:creationId xmlns:a16="http://schemas.microsoft.com/office/drawing/2014/main" id="{E7FA8F24-EB3B-67A0-E9DF-05C3C4800197}"/>
              </a:ext>
            </a:extLst>
          </p:cNvPr>
          <p:cNvSpPr>
            <a:spLocks noGrp="1"/>
          </p:cNvSpPr>
          <p:nvPr>
            <p:ph type="ftr" sz="quarter" idx="10"/>
          </p:nvPr>
        </p:nvSpPr>
        <p:spPr/>
        <p:txBody>
          <a:bodyPr/>
          <a:lstStyle/>
          <a:p>
            <a:r>
              <a:rPr lang="fr-FR"/>
              <a:t>APRIL- Hackathon 2023</a:t>
            </a:r>
          </a:p>
        </p:txBody>
      </p:sp>
      <p:sp>
        <p:nvSpPr>
          <p:cNvPr id="4" name="Espace réservé du texte 3">
            <a:extLst>
              <a:ext uri="{FF2B5EF4-FFF2-40B4-BE49-F238E27FC236}">
                <a16:creationId xmlns:a16="http://schemas.microsoft.com/office/drawing/2014/main" id="{4DAC4D21-1618-4DBD-A71C-39323B6BEB67}"/>
              </a:ext>
            </a:extLst>
          </p:cNvPr>
          <p:cNvSpPr>
            <a:spLocks noGrp="1"/>
          </p:cNvSpPr>
          <p:nvPr>
            <p:ph type="body" sz="quarter" idx="13"/>
          </p:nvPr>
        </p:nvSpPr>
        <p:spPr/>
        <p:txBody>
          <a:bodyPr/>
          <a:lstStyle/>
          <a:p>
            <a:endParaRPr lang="fr-FR"/>
          </a:p>
        </p:txBody>
      </p:sp>
      <p:sp>
        <p:nvSpPr>
          <p:cNvPr id="7" name="Espace réservé du texte 4">
            <a:extLst>
              <a:ext uri="{FF2B5EF4-FFF2-40B4-BE49-F238E27FC236}">
                <a16:creationId xmlns:a16="http://schemas.microsoft.com/office/drawing/2014/main" id="{4CC2D0A4-2771-77FE-F96B-3013EE58A03E}"/>
              </a:ext>
            </a:extLst>
          </p:cNvPr>
          <p:cNvSpPr txBox="1">
            <a:spLocks/>
          </p:cNvSpPr>
          <p:nvPr/>
        </p:nvSpPr>
        <p:spPr>
          <a:xfrm>
            <a:off x="785910" y="2053072"/>
            <a:ext cx="4962525" cy="3992158"/>
          </a:xfrm>
          <a:prstGeom prst="rect">
            <a:avLst/>
          </a:prstGeom>
        </p:spPr>
        <p:txBody>
          <a:bodyPr lIns="91440" tIns="45720" rIns="91440" bIns="45720" anchor="t"/>
          <a:lstStyle>
            <a:lvl1pPr marL="0" indent="0" algn="l" defTabSz="914400" rtl="0" eaLnBrk="1" latinLnBrk="0" hangingPunct="1">
              <a:lnSpc>
                <a:spcPct val="150000"/>
              </a:lnSpc>
              <a:spcBef>
                <a:spcPts val="0"/>
              </a:spcBef>
              <a:buFontTx/>
              <a:buNone/>
              <a:defRPr sz="1500" b="0" kern="1200" cap="all" baseline="0">
                <a:solidFill>
                  <a:schemeClr val="tx2"/>
                </a:solidFill>
                <a:latin typeface="+mj-lt"/>
                <a:ea typeface="+mn-ea"/>
                <a:cs typeface="+mn-cs"/>
              </a:defRPr>
            </a:lvl1pPr>
            <a:lvl2pPr marL="0" indent="0" algn="l" defTabSz="914400" rtl="0" eaLnBrk="1" latinLnBrk="0" hangingPunct="1">
              <a:lnSpc>
                <a:spcPct val="150000"/>
              </a:lnSpc>
              <a:spcBef>
                <a:spcPts val="0"/>
              </a:spcBef>
              <a:buFontTx/>
              <a:buNone/>
              <a:defRPr sz="1500" kern="1200">
                <a:solidFill>
                  <a:schemeClr val="tx1"/>
                </a:solidFill>
                <a:latin typeface="+mn-lt"/>
                <a:ea typeface="+mn-ea"/>
                <a:cs typeface="+mn-cs"/>
              </a:defRPr>
            </a:lvl2pPr>
            <a:lvl3pPr marL="216000" indent="-216000" algn="l" defTabSz="914400" rtl="0" eaLnBrk="1" latinLnBrk="0" hangingPunct="1">
              <a:lnSpc>
                <a:spcPct val="150000"/>
              </a:lnSpc>
              <a:spcBef>
                <a:spcPts val="0"/>
              </a:spcBef>
              <a:buFontTx/>
              <a:buBlip>
                <a:blip r:embed="rId2"/>
              </a:buBlip>
              <a:defRPr sz="1500" kern="1200">
                <a:solidFill>
                  <a:schemeClr val="tx1"/>
                </a:solidFill>
                <a:latin typeface="+mn-lt"/>
                <a:ea typeface="+mn-ea"/>
                <a:cs typeface="+mn-cs"/>
              </a:defRPr>
            </a:lvl3pPr>
            <a:lvl4pPr marL="216000" indent="-216000" algn="l" defTabSz="914400" rtl="0" eaLnBrk="1" latinLnBrk="0" hangingPunct="1">
              <a:lnSpc>
                <a:spcPct val="150000"/>
              </a:lnSpc>
              <a:spcBef>
                <a:spcPts val="0"/>
              </a:spcBef>
              <a:buFontTx/>
              <a:buBlip>
                <a:blip r:embed="rId3"/>
              </a:buBlip>
              <a:defRPr sz="1500" kern="1200">
                <a:solidFill>
                  <a:schemeClr val="tx1"/>
                </a:solidFill>
                <a:latin typeface="+mn-lt"/>
                <a:ea typeface="+mn-ea"/>
                <a:cs typeface="+mn-cs"/>
              </a:defRPr>
            </a:lvl4pPr>
            <a:lvl5pPr marL="216000" indent="-216000" algn="l" defTabSz="914400" rtl="0" eaLnBrk="1" latinLnBrk="0" hangingPunct="1">
              <a:lnSpc>
                <a:spcPct val="150000"/>
              </a:lnSpc>
              <a:spcBef>
                <a:spcPts val="0"/>
              </a:spcBef>
              <a:buFontTx/>
              <a:buBlip>
                <a:blip r:embed="rId4"/>
              </a:buBlip>
              <a:defRPr sz="1500" kern="1200">
                <a:solidFill>
                  <a:schemeClr val="tx1"/>
                </a:solidFill>
                <a:latin typeface="+mn-lt"/>
                <a:ea typeface="+mn-ea"/>
                <a:cs typeface="+mn-cs"/>
              </a:defRPr>
            </a:lvl5pPr>
            <a:lvl6pPr marL="216000" indent="-216000" algn="l" defTabSz="914400" rtl="0" eaLnBrk="1" latinLnBrk="0" hangingPunct="1">
              <a:lnSpc>
                <a:spcPct val="150000"/>
              </a:lnSpc>
              <a:spcBef>
                <a:spcPts val="0"/>
              </a:spcBef>
              <a:buFontTx/>
              <a:buBlip>
                <a:blip r:embed="rId5"/>
              </a:buBlip>
              <a:defRPr sz="1500" kern="1200">
                <a:solidFill>
                  <a:schemeClr val="tx1"/>
                </a:solidFill>
                <a:latin typeface="+mn-lt"/>
                <a:ea typeface="+mn-ea"/>
                <a:cs typeface="+mn-cs"/>
              </a:defRPr>
            </a:lvl6pPr>
            <a:lvl7pPr marL="216000" indent="-216000" algn="l" defTabSz="914400" rtl="0" eaLnBrk="1" latinLnBrk="0" hangingPunct="1">
              <a:lnSpc>
                <a:spcPct val="150000"/>
              </a:lnSpc>
              <a:spcBef>
                <a:spcPts val="0"/>
              </a:spcBef>
              <a:buFontTx/>
              <a:buBlip>
                <a:blip r:embed="rId6"/>
              </a:buBlip>
              <a:defRPr sz="1500" kern="1200">
                <a:solidFill>
                  <a:schemeClr val="tx1"/>
                </a:solidFill>
                <a:latin typeface="+mn-lt"/>
                <a:ea typeface="+mn-ea"/>
                <a:cs typeface="+mn-cs"/>
              </a:defRPr>
            </a:lvl7pPr>
            <a:lvl8pPr marL="324000" indent="-108000" algn="l" defTabSz="914400" rtl="0" eaLnBrk="1" latinLnBrk="0" hangingPunct="1">
              <a:lnSpc>
                <a:spcPct val="150000"/>
              </a:lnSpc>
              <a:spcBef>
                <a:spcPts val="0"/>
              </a:spcBef>
              <a:buFont typeface="Poppins" panose="00000500000000000000" pitchFamily="2" charset="0"/>
              <a:buChar char="−"/>
              <a:defRPr sz="13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5900" lvl="2" indent="-215900">
              <a:lnSpc>
                <a:spcPct val="110000"/>
              </a:lnSpc>
              <a:spcAft>
                <a:spcPts val="1200"/>
              </a:spcAft>
            </a:pPr>
            <a:r>
              <a:rPr lang="fr-FR" sz="1200" b="1"/>
              <a:t>Un tableau de bord, c’est quoi ?</a:t>
            </a:r>
          </a:p>
          <a:p>
            <a:pPr marL="356870" lvl="3" indent="-215900">
              <a:lnSpc>
                <a:spcPct val="110000"/>
              </a:lnSpc>
              <a:spcAft>
                <a:spcPts val="1200"/>
              </a:spcAft>
            </a:pPr>
            <a:r>
              <a:rPr lang="fr-FR" sz="1200">
                <a:cs typeface="Poppins"/>
              </a:rPr>
              <a:t>Sans boussole pour se guider dans la bonne direction, un bateau n’arrivera probablement jamais à destination !</a:t>
            </a:r>
          </a:p>
          <a:p>
            <a:pPr marL="356870" lvl="3" indent="-215900">
              <a:lnSpc>
                <a:spcPct val="110000"/>
              </a:lnSpc>
              <a:spcAft>
                <a:spcPts val="1200"/>
              </a:spcAft>
            </a:pPr>
            <a:r>
              <a:rPr lang="fr-FR" sz="1200">
                <a:cs typeface="Poppins"/>
              </a:rPr>
              <a:t>Le </a:t>
            </a:r>
            <a:r>
              <a:rPr lang="fr-FR" sz="1200" b="1">
                <a:cs typeface="Poppins"/>
              </a:rPr>
              <a:t>tableau de bord</a:t>
            </a:r>
            <a:r>
              <a:rPr lang="fr-FR" sz="1200">
                <a:cs typeface="Poppins"/>
              </a:rPr>
              <a:t> sécurité aide non seulement l’équipe sécurité, mais aussi la direction de l’entreprise, à s’assurer que les projets sécurité mis en œuvre se traduisent en </a:t>
            </a:r>
            <a:r>
              <a:rPr lang="fr-FR" sz="1200" b="1">
                <a:cs typeface="Poppins"/>
              </a:rPr>
              <a:t>améliorations concrètes de notre maturité</a:t>
            </a:r>
            <a:r>
              <a:rPr lang="fr-FR" sz="1200">
                <a:cs typeface="Poppins"/>
              </a:rPr>
              <a:t> ;</a:t>
            </a:r>
          </a:p>
          <a:p>
            <a:pPr marL="356870" lvl="3" indent="-215900">
              <a:lnSpc>
                <a:spcPct val="110000"/>
              </a:lnSpc>
              <a:spcAft>
                <a:spcPts val="1200"/>
              </a:spcAft>
            </a:pPr>
            <a:r>
              <a:rPr lang="fr-FR" sz="1200">
                <a:cs typeface="Poppins"/>
              </a:rPr>
              <a:t>Il présente un certain nombre « </a:t>
            </a:r>
            <a:r>
              <a:rPr lang="fr-FR" sz="1200" b="1" i="1">
                <a:cs typeface="Poppins"/>
              </a:rPr>
              <a:t>d’indicateurs</a:t>
            </a:r>
            <a:r>
              <a:rPr lang="fr-FR" sz="1200">
                <a:cs typeface="Poppins"/>
              </a:rPr>
              <a:t> » caractérisant cette </a:t>
            </a:r>
            <a:r>
              <a:rPr lang="fr-FR" sz="1200" b="1">
                <a:cs typeface="Poppins"/>
              </a:rPr>
              <a:t>maturité</a:t>
            </a:r>
            <a:r>
              <a:rPr lang="fr-FR" sz="1200">
                <a:cs typeface="Poppins"/>
              </a:rPr>
              <a:t>, et montre leur évolution dans le temps ;</a:t>
            </a:r>
          </a:p>
          <a:p>
            <a:pPr marL="356870" lvl="3" indent="-215900">
              <a:lnSpc>
                <a:spcPct val="110000"/>
              </a:lnSpc>
              <a:spcAft>
                <a:spcPts val="1200"/>
              </a:spcAft>
            </a:pPr>
            <a:r>
              <a:rPr lang="fr-FR" sz="1200">
                <a:cs typeface="Poppins"/>
              </a:rPr>
              <a:t>Chaque indicateur doit être </a:t>
            </a:r>
            <a:r>
              <a:rPr lang="fr-FR" sz="1200" b="1">
                <a:cs typeface="Poppins"/>
              </a:rPr>
              <a:t>simple </a:t>
            </a:r>
            <a:r>
              <a:rPr lang="fr-FR" sz="1200">
                <a:cs typeface="Poppins"/>
              </a:rPr>
              <a:t>à comprendre (« </a:t>
            </a:r>
            <a:r>
              <a:rPr lang="fr-FR" sz="1200" i="1">
                <a:cs typeface="Poppins"/>
              </a:rPr>
              <a:t>en un coup d’œil, on sait!</a:t>
            </a:r>
            <a:r>
              <a:rPr lang="fr-FR" sz="1200">
                <a:cs typeface="Poppins"/>
              </a:rPr>
              <a:t> ») et s’accompagne d’éléments </a:t>
            </a:r>
            <a:r>
              <a:rPr lang="fr-FR" sz="1200" b="1">
                <a:cs typeface="Poppins"/>
              </a:rPr>
              <a:t>quantitatifs </a:t>
            </a:r>
            <a:r>
              <a:rPr lang="fr-FR" sz="1200">
                <a:cs typeface="Poppins"/>
              </a:rPr>
              <a:t>(ex. %) et </a:t>
            </a:r>
            <a:r>
              <a:rPr lang="fr-FR" sz="1200" b="1">
                <a:cs typeface="Poppins"/>
              </a:rPr>
              <a:t>qualitatifs </a:t>
            </a:r>
            <a:r>
              <a:rPr lang="fr-FR" sz="1200">
                <a:cs typeface="Poppins"/>
              </a:rPr>
              <a:t>(explications) ;</a:t>
            </a:r>
          </a:p>
          <a:p>
            <a:pPr marL="356870" lvl="3" indent="-215900">
              <a:lnSpc>
                <a:spcPct val="110000"/>
              </a:lnSpc>
              <a:spcAft>
                <a:spcPts val="1200"/>
              </a:spcAft>
            </a:pPr>
            <a:r>
              <a:rPr lang="fr-FR" sz="1200">
                <a:cs typeface="Poppins"/>
              </a:rPr>
              <a:t>Il est calculé à base d’un certain nombre de </a:t>
            </a:r>
            <a:r>
              <a:rPr lang="fr-FR" sz="1200" b="1">
                <a:cs typeface="Poppins"/>
              </a:rPr>
              <a:t>données brutes</a:t>
            </a:r>
            <a:r>
              <a:rPr lang="fr-FR" sz="1200">
                <a:cs typeface="Poppins"/>
              </a:rPr>
              <a:t> extraites d’éléments du système d’information.</a:t>
            </a:r>
          </a:p>
        </p:txBody>
      </p:sp>
      <p:pic>
        <p:nvPicPr>
          <p:cNvPr id="8" name="Image 7" descr="Log Pose | One Piece Encyclopédie | Fandom">
            <a:extLst>
              <a:ext uri="{FF2B5EF4-FFF2-40B4-BE49-F238E27FC236}">
                <a16:creationId xmlns:a16="http://schemas.microsoft.com/office/drawing/2014/main" id="{C7B74387-99A8-26BD-97EC-964950A612E1}"/>
              </a:ext>
            </a:extLst>
          </p:cNvPr>
          <p:cNvPicPr>
            <a:picLocks noChangeAspect="1"/>
          </p:cNvPicPr>
          <p:nvPr/>
        </p:nvPicPr>
        <p:blipFill>
          <a:blip r:embed="rId7"/>
          <a:stretch>
            <a:fillRect/>
          </a:stretch>
        </p:blipFill>
        <p:spPr>
          <a:xfrm>
            <a:off x="10132863" y="114425"/>
            <a:ext cx="1965648" cy="1875204"/>
          </a:xfrm>
          <a:prstGeom prst="rect">
            <a:avLst/>
          </a:prstGeom>
          <a:ln>
            <a:noFill/>
          </a:ln>
          <a:effectLst>
            <a:softEdge rad="112500"/>
          </a:effectLst>
        </p:spPr>
      </p:pic>
      <p:pic>
        <p:nvPicPr>
          <p:cNvPr id="10" name="Image 9">
            <a:extLst>
              <a:ext uri="{FF2B5EF4-FFF2-40B4-BE49-F238E27FC236}">
                <a16:creationId xmlns:a16="http://schemas.microsoft.com/office/drawing/2014/main" id="{88E414AD-4D37-C51A-4A81-F21A6A3B671F}"/>
              </a:ext>
            </a:extLst>
          </p:cNvPr>
          <p:cNvPicPr>
            <a:picLocks noChangeAspect="1"/>
          </p:cNvPicPr>
          <p:nvPr/>
        </p:nvPicPr>
        <p:blipFill>
          <a:blip r:embed="rId8"/>
          <a:stretch>
            <a:fillRect/>
          </a:stretch>
        </p:blipFill>
        <p:spPr>
          <a:xfrm rot="918553">
            <a:off x="6023570" y="2055105"/>
            <a:ext cx="3857501" cy="1873065"/>
          </a:xfrm>
          <a:prstGeom prst="rect">
            <a:avLst/>
          </a:prstGeom>
        </p:spPr>
      </p:pic>
      <p:pic>
        <p:nvPicPr>
          <p:cNvPr id="14" name="Image 13">
            <a:extLst>
              <a:ext uri="{FF2B5EF4-FFF2-40B4-BE49-F238E27FC236}">
                <a16:creationId xmlns:a16="http://schemas.microsoft.com/office/drawing/2014/main" id="{BD54B1AB-AC48-6938-DCD0-DB3C10BDF030}"/>
              </a:ext>
            </a:extLst>
          </p:cNvPr>
          <p:cNvPicPr>
            <a:picLocks noChangeAspect="1"/>
          </p:cNvPicPr>
          <p:nvPr/>
        </p:nvPicPr>
        <p:blipFill>
          <a:blip r:embed="rId9"/>
          <a:stretch>
            <a:fillRect/>
          </a:stretch>
        </p:blipFill>
        <p:spPr>
          <a:xfrm rot="20912212">
            <a:off x="5911452" y="4303956"/>
            <a:ext cx="2687199" cy="1949903"/>
          </a:xfrm>
          <a:prstGeom prst="rect">
            <a:avLst/>
          </a:prstGeom>
        </p:spPr>
      </p:pic>
      <p:pic>
        <p:nvPicPr>
          <p:cNvPr id="15" name="Image 14">
            <a:extLst>
              <a:ext uri="{FF2B5EF4-FFF2-40B4-BE49-F238E27FC236}">
                <a16:creationId xmlns:a16="http://schemas.microsoft.com/office/drawing/2014/main" id="{6C82DF71-A3C2-E803-A258-828184E3C83E}"/>
              </a:ext>
            </a:extLst>
          </p:cNvPr>
          <p:cNvPicPr>
            <a:picLocks noChangeAspect="1"/>
          </p:cNvPicPr>
          <p:nvPr/>
        </p:nvPicPr>
        <p:blipFill>
          <a:blip r:embed="rId10"/>
          <a:stretch>
            <a:fillRect/>
          </a:stretch>
        </p:blipFill>
        <p:spPr>
          <a:xfrm rot="1039393">
            <a:off x="8846308" y="4779421"/>
            <a:ext cx="2681172" cy="1055402"/>
          </a:xfrm>
          <a:prstGeom prst="rect">
            <a:avLst/>
          </a:prstGeom>
        </p:spPr>
      </p:pic>
      <p:pic>
        <p:nvPicPr>
          <p:cNvPr id="16" name="Image 15">
            <a:extLst>
              <a:ext uri="{FF2B5EF4-FFF2-40B4-BE49-F238E27FC236}">
                <a16:creationId xmlns:a16="http://schemas.microsoft.com/office/drawing/2014/main" id="{03D7D4A0-44A9-9E3A-18D5-D45D22B78CE6}"/>
              </a:ext>
            </a:extLst>
          </p:cNvPr>
          <p:cNvPicPr>
            <a:picLocks noChangeAspect="1"/>
          </p:cNvPicPr>
          <p:nvPr/>
        </p:nvPicPr>
        <p:blipFill>
          <a:blip r:embed="rId11"/>
          <a:stretch>
            <a:fillRect/>
          </a:stretch>
        </p:blipFill>
        <p:spPr>
          <a:xfrm rot="20665115">
            <a:off x="9979476" y="3160600"/>
            <a:ext cx="1994465" cy="1200397"/>
          </a:xfrm>
          <a:prstGeom prst="rect">
            <a:avLst/>
          </a:prstGeom>
        </p:spPr>
      </p:pic>
    </p:spTree>
    <p:extLst>
      <p:ext uri="{BB962C8B-B14F-4D97-AF65-F5344CB8AC3E}">
        <p14:creationId xmlns:p14="http://schemas.microsoft.com/office/powerpoint/2010/main" val="230297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anim calcmode="lin" valueType="num">
                                      <p:cBhvr>
                                        <p:cTn id="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fade">
                                      <p:cBhvr>
                                        <p:cTn id="14" dur="1000"/>
                                        <p:tgtEl>
                                          <p:spTgt spid="7">
                                            <p:txEl>
                                              <p:pRg st="2" end="2"/>
                                            </p:txEl>
                                          </p:spTgt>
                                        </p:tgtEl>
                                      </p:cBhvr>
                                    </p:animEffect>
                                    <p:anim calcmode="lin" valueType="num">
                                      <p:cBhvr>
                                        <p:cTn id="1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Effect transition="in" filter="fade">
                                      <p:cBhvr>
                                        <p:cTn id="37" dur="1000"/>
                                        <p:tgtEl>
                                          <p:spTgt spid="7">
                                            <p:txEl>
                                              <p:pRg st="3" end="3"/>
                                            </p:txEl>
                                          </p:spTgt>
                                        </p:tgtEl>
                                      </p:cBhvr>
                                    </p:animEffect>
                                    <p:anim calcmode="lin" valueType="num">
                                      <p:cBhvr>
                                        <p:cTn id="38"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9"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7">
                                            <p:txEl>
                                              <p:pRg st="4" end="4"/>
                                            </p:txEl>
                                          </p:spTgt>
                                        </p:tgtEl>
                                        <p:attrNameLst>
                                          <p:attrName>style.visibility</p:attrName>
                                        </p:attrNameLst>
                                      </p:cBhvr>
                                      <p:to>
                                        <p:strVal val="visible"/>
                                      </p:to>
                                    </p:set>
                                    <p:animEffect transition="in" filter="fade">
                                      <p:cBhvr>
                                        <p:cTn id="44" dur="1000"/>
                                        <p:tgtEl>
                                          <p:spTgt spid="7">
                                            <p:txEl>
                                              <p:pRg st="4" end="4"/>
                                            </p:txEl>
                                          </p:spTgt>
                                        </p:tgtEl>
                                      </p:cBhvr>
                                    </p:animEffect>
                                    <p:anim calcmode="lin" valueType="num">
                                      <p:cBhvr>
                                        <p:cTn id="4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46"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7">
                                            <p:txEl>
                                              <p:pRg st="5" end="5"/>
                                            </p:txEl>
                                          </p:spTgt>
                                        </p:tgtEl>
                                        <p:attrNameLst>
                                          <p:attrName>style.visibility</p:attrName>
                                        </p:attrNameLst>
                                      </p:cBhvr>
                                      <p:to>
                                        <p:strVal val="visible"/>
                                      </p:to>
                                    </p:set>
                                    <p:animEffect transition="in" filter="fade">
                                      <p:cBhvr>
                                        <p:cTn id="51" dur="1000"/>
                                        <p:tgtEl>
                                          <p:spTgt spid="7">
                                            <p:txEl>
                                              <p:pRg st="5" end="5"/>
                                            </p:txEl>
                                          </p:spTgt>
                                        </p:tgtEl>
                                      </p:cBhvr>
                                    </p:animEffect>
                                    <p:anim calcmode="lin" valueType="num">
                                      <p:cBhvr>
                                        <p:cTn id="5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53"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D58657-A4D5-9482-2EFD-C34AA5BA2361}"/>
              </a:ext>
            </a:extLst>
          </p:cNvPr>
          <p:cNvSpPr>
            <a:spLocks noGrp="1"/>
          </p:cNvSpPr>
          <p:nvPr>
            <p:ph type="title"/>
          </p:nvPr>
        </p:nvSpPr>
        <p:spPr/>
        <p:txBody>
          <a:bodyPr/>
          <a:lstStyle/>
          <a:p>
            <a:r>
              <a:rPr lang="fr-FR" dirty="0"/>
              <a:t>Votre quête</a:t>
            </a:r>
          </a:p>
        </p:txBody>
      </p:sp>
      <p:sp>
        <p:nvSpPr>
          <p:cNvPr id="3" name="Espace réservé du pied de page 2">
            <a:extLst>
              <a:ext uri="{FF2B5EF4-FFF2-40B4-BE49-F238E27FC236}">
                <a16:creationId xmlns:a16="http://schemas.microsoft.com/office/drawing/2014/main" id="{E7FA8F24-EB3B-67A0-E9DF-05C3C4800197}"/>
              </a:ext>
            </a:extLst>
          </p:cNvPr>
          <p:cNvSpPr>
            <a:spLocks noGrp="1"/>
          </p:cNvSpPr>
          <p:nvPr>
            <p:ph type="ftr" sz="quarter" idx="10"/>
          </p:nvPr>
        </p:nvSpPr>
        <p:spPr/>
        <p:txBody>
          <a:bodyPr/>
          <a:lstStyle/>
          <a:p>
            <a:r>
              <a:rPr lang="fr-FR"/>
              <a:t>APRIL- Hackathon 2023</a:t>
            </a:r>
          </a:p>
        </p:txBody>
      </p:sp>
      <p:sp>
        <p:nvSpPr>
          <p:cNvPr id="4" name="Espace réservé du texte 3">
            <a:extLst>
              <a:ext uri="{FF2B5EF4-FFF2-40B4-BE49-F238E27FC236}">
                <a16:creationId xmlns:a16="http://schemas.microsoft.com/office/drawing/2014/main" id="{4DAC4D21-1618-4DBD-A71C-39323B6BEB67}"/>
              </a:ext>
            </a:extLst>
          </p:cNvPr>
          <p:cNvSpPr>
            <a:spLocks noGrp="1"/>
          </p:cNvSpPr>
          <p:nvPr>
            <p:ph type="body" sz="quarter" idx="13"/>
          </p:nvPr>
        </p:nvSpPr>
        <p:spPr/>
        <p:txBody>
          <a:bodyPr/>
          <a:lstStyle/>
          <a:p>
            <a:endParaRPr lang="fr-FR"/>
          </a:p>
        </p:txBody>
      </p:sp>
      <p:pic>
        <p:nvPicPr>
          <p:cNvPr id="1026" name="Picture 2" descr="On ne peut pas faire n'importe quoi avec One Piece » : le défi de  l'adaptation Netflix - Numerama">
            <a:extLst>
              <a:ext uri="{FF2B5EF4-FFF2-40B4-BE49-F238E27FC236}">
                <a16:creationId xmlns:a16="http://schemas.microsoft.com/office/drawing/2014/main" id="{F4F8F9D7-97F7-0466-3087-BAF0ED738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8645" y="55600"/>
            <a:ext cx="3009371" cy="16927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Espace réservé du texte 4">
            <a:extLst>
              <a:ext uri="{FF2B5EF4-FFF2-40B4-BE49-F238E27FC236}">
                <a16:creationId xmlns:a16="http://schemas.microsoft.com/office/drawing/2014/main" id="{94F38F57-5E10-1889-74E1-C2C3EACD74FB}"/>
              </a:ext>
            </a:extLst>
          </p:cNvPr>
          <p:cNvSpPr txBox="1">
            <a:spLocks/>
          </p:cNvSpPr>
          <p:nvPr/>
        </p:nvSpPr>
        <p:spPr>
          <a:xfrm>
            <a:off x="785910" y="2053072"/>
            <a:ext cx="4962525" cy="3992158"/>
          </a:xfrm>
          <a:prstGeom prst="rect">
            <a:avLst/>
          </a:prstGeom>
        </p:spPr>
        <p:txBody>
          <a:bodyPr lIns="91440" tIns="45720" rIns="91440" bIns="45720" anchor="t"/>
          <a:lstStyle>
            <a:lvl1pPr marL="0" indent="0" algn="l" defTabSz="914400" rtl="0" eaLnBrk="1" latinLnBrk="0" hangingPunct="1">
              <a:lnSpc>
                <a:spcPct val="150000"/>
              </a:lnSpc>
              <a:spcBef>
                <a:spcPts val="0"/>
              </a:spcBef>
              <a:buFontTx/>
              <a:buNone/>
              <a:defRPr sz="1500" b="0" kern="1200" cap="all" baseline="0">
                <a:solidFill>
                  <a:schemeClr val="tx2"/>
                </a:solidFill>
                <a:latin typeface="+mj-lt"/>
                <a:ea typeface="+mn-ea"/>
                <a:cs typeface="+mn-cs"/>
              </a:defRPr>
            </a:lvl1pPr>
            <a:lvl2pPr marL="0" indent="0" algn="l" defTabSz="914400" rtl="0" eaLnBrk="1" latinLnBrk="0" hangingPunct="1">
              <a:lnSpc>
                <a:spcPct val="150000"/>
              </a:lnSpc>
              <a:spcBef>
                <a:spcPts val="0"/>
              </a:spcBef>
              <a:buFontTx/>
              <a:buNone/>
              <a:defRPr sz="1500" kern="1200">
                <a:solidFill>
                  <a:schemeClr val="tx1"/>
                </a:solidFill>
                <a:latin typeface="+mn-lt"/>
                <a:ea typeface="+mn-ea"/>
                <a:cs typeface="+mn-cs"/>
              </a:defRPr>
            </a:lvl2pPr>
            <a:lvl3pPr marL="216000" indent="-216000" algn="l" defTabSz="914400" rtl="0" eaLnBrk="1" latinLnBrk="0" hangingPunct="1">
              <a:lnSpc>
                <a:spcPct val="150000"/>
              </a:lnSpc>
              <a:spcBef>
                <a:spcPts val="0"/>
              </a:spcBef>
              <a:buFontTx/>
              <a:buBlip>
                <a:blip r:embed="rId4"/>
              </a:buBlip>
              <a:defRPr sz="1500" kern="1200">
                <a:solidFill>
                  <a:schemeClr val="tx1"/>
                </a:solidFill>
                <a:latin typeface="+mn-lt"/>
                <a:ea typeface="+mn-ea"/>
                <a:cs typeface="+mn-cs"/>
              </a:defRPr>
            </a:lvl3pPr>
            <a:lvl4pPr marL="216000" indent="-216000" algn="l" defTabSz="914400" rtl="0" eaLnBrk="1" latinLnBrk="0" hangingPunct="1">
              <a:lnSpc>
                <a:spcPct val="150000"/>
              </a:lnSpc>
              <a:spcBef>
                <a:spcPts val="0"/>
              </a:spcBef>
              <a:buFontTx/>
              <a:buBlip>
                <a:blip r:embed="rId5"/>
              </a:buBlip>
              <a:defRPr sz="1500" kern="1200">
                <a:solidFill>
                  <a:schemeClr val="tx1"/>
                </a:solidFill>
                <a:latin typeface="+mn-lt"/>
                <a:ea typeface="+mn-ea"/>
                <a:cs typeface="+mn-cs"/>
              </a:defRPr>
            </a:lvl4pPr>
            <a:lvl5pPr marL="216000" indent="-216000" algn="l" defTabSz="914400" rtl="0" eaLnBrk="1" latinLnBrk="0" hangingPunct="1">
              <a:lnSpc>
                <a:spcPct val="150000"/>
              </a:lnSpc>
              <a:spcBef>
                <a:spcPts val="0"/>
              </a:spcBef>
              <a:buFontTx/>
              <a:buBlip>
                <a:blip r:embed="rId6"/>
              </a:buBlip>
              <a:defRPr sz="1500" kern="1200">
                <a:solidFill>
                  <a:schemeClr val="tx1"/>
                </a:solidFill>
                <a:latin typeface="+mn-lt"/>
                <a:ea typeface="+mn-ea"/>
                <a:cs typeface="+mn-cs"/>
              </a:defRPr>
            </a:lvl5pPr>
            <a:lvl6pPr marL="216000" indent="-216000" algn="l" defTabSz="914400" rtl="0" eaLnBrk="1" latinLnBrk="0" hangingPunct="1">
              <a:lnSpc>
                <a:spcPct val="150000"/>
              </a:lnSpc>
              <a:spcBef>
                <a:spcPts val="0"/>
              </a:spcBef>
              <a:buFontTx/>
              <a:buBlip>
                <a:blip r:embed="rId7"/>
              </a:buBlip>
              <a:defRPr sz="1500" kern="1200">
                <a:solidFill>
                  <a:schemeClr val="tx1"/>
                </a:solidFill>
                <a:latin typeface="+mn-lt"/>
                <a:ea typeface="+mn-ea"/>
                <a:cs typeface="+mn-cs"/>
              </a:defRPr>
            </a:lvl6pPr>
            <a:lvl7pPr marL="216000" indent="-216000" algn="l" defTabSz="914400" rtl="0" eaLnBrk="1" latinLnBrk="0" hangingPunct="1">
              <a:lnSpc>
                <a:spcPct val="150000"/>
              </a:lnSpc>
              <a:spcBef>
                <a:spcPts val="0"/>
              </a:spcBef>
              <a:buFontTx/>
              <a:buBlip>
                <a:blip r:embed="rId8"/>
              </a:buBlip>
              <a:defRPr sz="1500" kern="1200">
                <a:solidFill>
                  <a:schemeClr val="tx1"/>
                </a:solidFill>
                <a:latin typeface="+mn-lt"/>
                <a:ea typeface="+mn-ea"/>
                <a:cs typeface="+mn-cs"/>
              </a:defRPr>
            </a:lvl7pPr>
            <a:lvl8pPr marL="324000" indent="-108000" algn="l" defTabSz="914400" rtl="0" eaLnBrk="1" latinLnBrk="0" hangingPunct="1">
              <a:lnSpc>
                <a:spcPct val="150000"/>
              </a:lnSpc>
              <a:spcBef>
                <a:spcPts val="0"/>
              </a:spcBef>
              <a:buFont typeface="Poppins" panose="00000500000000000000" pitchFamily="2" charset="0"/>
              <a:buChar char="−"/>
              <a:defRPr sz="13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5900" lvl="2" indent="-215900">
              <a:lnSpc>
                <a:spcPct val="110000"/>
              </a:lnSpc>
              <a:spcAft>
                <a:spcPts val="1200"/>
              </a:spcAft>
            </a:pPr>
            <a:r>
              <a:rPr lang="fr-FR" sz="1200" b="1" dirty="0"/>
              <a:t>C’est quoi le problème ?</a:t>
            </a:r>
          </a:p>
          <a:p>
            <a:pPr marL="357188" lvl="3" indent="-215900">
              <a:lnSpc>
                <a:spcPct val="110000"/>
              </a:lnSpc>
              <a:spcAft>
                <a:spcPts val="1200"/>
              </a:spcAft>
            </a:pPr>
            <a:r>
              <a:rPr lang="fr-FR" sz="1200" dirty="0">
                <a:cs typeface="Poppins"/>
              </a:rPr>
              <a:t>.</a:t>
            </a:r>
            <a:br>
              <a:rPr lang="fr-FR" sz="1200" dirty="0">
                <a:cs typeface="Poppins"/>
              </a:rPr>
            </a:br>
            <a:r>
              <a:rPr lang="fr-FR" sz="1200" dirty="0">
                <a:cs typeface="Poppins"/>
              </a:rPr>
              <a:t>.</a:t>
            </a:r>
            <a:br>
              <a:rPr lang="fr-FR" sz="1200" dirty="0">
                <a:cs typeface="Poppins"/>
              </a:rPr>
            </a:br>
            <a:r>
              <a:rPr lang="fr-FR" sz="1200" dirty="0">
                <a:cs typeface="Poppins"/>
              </a:rPr>
              <a:t>.</a:t>
            </a:r>
            <a:br>
              <a:rPr lang="fr-FR" sz="1200" dirty="0">
                <a:cs typeface="Poppins"/>
              </a:rPr>
            </a:br>
            <a:r>
              <a:rPr lang="fr-FR" sz="1200" dirty="0">
                <a:cs typeface="Poppins"/>
              </a:rPr>
              <a:t>.</a:t>
            </a:r>
          </a:p>
          <a:p>
            <a:pPr marL="357188" lvl="3" indent="-215900">
              <a:lnSpc>
                <a:spcPct val="110000"/>
              </a:lnSpc>
              <a:spcAft>
                <a:spcPts val="1200"/>
              </a:spcAft>
            </a:pPr>
            <a:r>
              <a:rPr lang="fr-FR" sz="1200" dirty="0">
                <a:cs typeface="Poppins"/>
              </a:rPr>
              <a:t>Même s’il convient en l’état, </a:t>
            </a:r>
            <a:r>
              <a:rPr lang="fr-FR" sz="1200" b="1" dirty="0">
                <a:cs typeface="Poppins"/>
              </a:rPr>
              <a:t>beaucoup de temps à préparer</a:t>
            </a:r>
            <a:r>
              <a:rPr lang="fr-FR" sz="1200" dirty="0">
                <a:cs typeface="Poppins"/>
              </a:rPr>
              <a:t> + revue et validation par Directeur de la Sécurité et Directeur de l’Informatique ;</a:t>
            </a:r>
          </a:p>
          <a:p>
            <a:pPr marL="357188" lvl="3" indent="-215900">
              <a:lnSpc>
                <a:spcPct val="110000"/>
              </a:lnSpc>
              <a:spcAft>
                <a:spcPts val="1200"/>
              </a:spcAft>
            </a:pPr>
            <a:r>
              <a:rPr lang="fr-FR" sz="1200" dirty="0">
                <a:cs typeface="Poppins"/>
              </a:rPr>
              <a:t>N’est </a:t>
            </a:r>
            <a:r>
              <a:rPr lang="fr-FR" sz="1200" b="1" dirty="0">
                <a:cs typeface="Poppins"/>
              </a:rPr>
              <a:t>pas calculé en temps réel</a:t>
            </a:r>
            <a:r>
              <a:rPr lang="fr-FR" sz="1200" dirty="0">
                <a:cs typeface="Poppins"/>
              </a:rPr>
              <a:t>, difficilement « </a:t>
            </a:r>
            <a:r>
              <a:rPr lang="fr-FR" sz="1200" b="1" i="1" dirty="0">
                <a:cs typeface="Poppins"/>
              </a:rPr>
              <a:t>scalable</a:t>
            </a:r>
            <a:r>
              <a:rPr lang="fr-FR" sz="1200" dirty="0">
                <a:cs typeface="Poppins"/>
              </a:rPr>
              <a:t> » et ne permet pas facilement un « </a:t>
            </a:r>
            <a:r>
              <a:rPr lang="fr-FR" sz="1200" b="1" i="1" dirty="0">
                <a:cs typeface="Poppins"/>
              </a:rPr>
              <a:t>drill down</a:t>
            </a:r>
            <a:r>
              <a:rPr lang="fr-FR" sz="1200" b="1" dirty="0">
                <a:cs typeface="Poppins"/>
              </a:rPr>
              <a:t> </a:t>
            </a:r>
            <a:r>
              <a:rPr lang="fr-FR" sz="1200" dirty="0">
                <a:cs typeface="Poppins"/>
              </a:rPr>
              <a:t>» sur les indicateurs (sans parler de l’erreur humaine…) ;</a:t>
            </a:r>
          </a:p>
          <a:p>
            <a:pPr marL="357188" lvl="3" indent="-215900">
              <a:lnSpc>
                <a:spcPct val="110000"/>
              </a:lnSpc>
              <a:spcAft>
                <a:spcPts val="1200"/>
              </a:spcAft>
            </a:pPr>
            <a:r>
              <a:rPr lang="fr-FR" sz="1200" dirty="0">
                <a:cs typeface="Poppins"/>
              </a:rPr>
              <a:t>Ne permet pas l’</a:t>
            </a:r>
            <a:r>
              <a:rPr lang="fr-FR" sz="1200" b="1" dirty="0">
                <a:cs typeface="Poppins"/>
              </a:rPr>
              <a:t>interaction</a:t>
            </a:r>
            <a:r>
              <a:rPr lang="fr-FR" sz="1200" dirty="0">
                <a:cs typeface="Poppins"/>
              </a:rPr>
              <a:t> entre les différents acteurs, par exemple, l’équipe bureautique ne peut pas « répondre » à l’équipe sécurité que les postes de travail ont été patchés.</a:t>
            </a:r>
          </a:p>
        </p:txBody>
      </p:sp>
      <p:sp>
        <p:nvSpPr>
          <p:cNvPr id="7" name="Espace réservé du texte 4">
            <a:extLst>
              <a:ext uri="{FF2B5EF4-FFF2-40B4-BE49-F238E27FC236}">
                <a16:creationId xmlns:a16="http://schemas.microsoft.com/office/drawing/2014/main" id="{8F8CB929-23BC-1DDD-AA9C-4139F78AC42E}"/>
              </a:ext>
            </a:extLst>
          </p:cNvPr>
          <p:cNvSpPr txBox="1">
            <a:spLocks/>
          </p:cNvSpPr>
          <p:nvPr/>
        </p:nvSpPr>
        <p:spPr>
          <a:xfrm>
            <a:off x="6186486" y="2049336"/>
            <a:ext cx="4962525" cy="3992158"/>
          </a:xfrm>
          <a:prstGeom prst="rect">
            <a:avLst/>
          </a:prstGeom>
        </p:spPr>
        <p:txBody>
          <a:bodyPr lIns="91440" tIns="45720" rIns="91440" bIns="45720" anchor="t"/>
          <a:lstStyle>
            <a:lvl1pPr marL="0" indent="0" algn="l" defTabSz="914400" rtl="0" eaLnBrk="1" latinLnBrk="0" hangingPunct="1">
              <a:lnSpc>
                <a:spcPct val="150000"/>
              </a:lnSpc>
              <a:spcBef>
                <a:spcPts val="0"/>
              </a:spcBef>
              <a:buFontTx/>
              <a:buNone/>
              <a:defRPr sz="1500" b="0" kern="1200" cap="all" baseline="0">
                <a:solidFill>
                  <a:schemeClr val="tx2"/>
                </a:solidFill>
                <a:latin typeface="+mj-lt"/>
                <a:ea typeface="+mn-ea"/>
                <a:cs typeface="+mn-cs"/>
              </a:defRPr>
            </a:lvl1pPr>
            <a:lvl2pPr marL="0" indent="0" algn="l" defTabSz="914400" rtl="0" eaLnBrk="1" latinLnBrk="0" hangingPunct="1">
              <a:lnSpc>
                <a:spcPct val="150000"/>
              </a:lnSpc>
              <a:spcBef>
                <a:spcPts val="0"/>
              </a:spcBef>
              <a:buFontTx/>
              <a:buNone/>
              <a:defRPr sz="1500" kern="1200">
                <a:solidFill>
                  <a:schemeClr val="tx1"/>
                </a:solidFill>
                <a:latin typeface="+mn-lt"/>
                <a:ea typeface="+mn-ea"/>
                <a:cs typeface="+mn-cs"/>
              </a:defRPr>
            </a:lvl2pPr>
            <a:lvl3pPr marL="216000" indent="-216000" algn="l" defTabSz="914400" rtl="0" eaLnBrk="1" latinLnBrk="0" hangingPunct="1">
              <a:lnSpc>
                <a:spcPct val="150000"/>
              </a:lnSpc>
              <a:spcBef>
                <a:spcPts val="0"/>
              </a:spcBef>
              <a:buFontTx/>
              <a:buBlip>
                <a:blip r:embed="rId4"/>
              </a:buBlip>
              <a:defRPr sz="1500" kern="1200">
                <a:solidFill>
                  <a:schemeClr val="tx1"/>
                </a:solidFill>
                <a:latin typeface="+mn-lt"/>
                <a:ea typeface="+mn-ea"/>
                <a:cs typeface="+mn-cs"/>
              </a:defRPr>
            </a:lvl3pPr>
            <a:lvl4pPr marL="216000" indent="-216000" algn="l" defTabSz="914400" rtl="0" eaLnBrk="1" latinLnBrk="0" hangingPunct="1">
              <a:lnSpc>
                <a:spcPct val="150000"/>
              </a:lnSpc>
              <a:spcBef>
                <a:spcPts val="0"/>
              </a:spcBef>
              <a:buFontTx/>
              <a:buBlip>
                <a:blip r:embed="rId5"/>
              </a:buBlip>
              <a:defRPr sz="1500" kern="1200">
                <a:solidFill>
                  <a:schemeClr val="tx1"/>
                </a:solidFill>
                <a:latin typeface="+mn-lt"/>
                <a:ea typeface="+mn-ea"/>
                <a:cs typeface="+mn-cs"/>
              </a:defRPr>
            </a:lvl4pPr>
            <a:lvl5pPr marL="216000" indent="-216000" algn="l" defTabSz="914400" rtl="0" eaLnBrk="1" latinLnBrk="0" hangingPunct="1">
              <a:lnSpc>
                <a:spcPct val="150000"/>
              </a:lnSpc>
              <a:spcBef>
                <a:spcPts val="0"/>
              </a:spcBef>
              <a:buFontTx/>
              <a:buBlip>
                <a:blip r:embed="rId6"/>
              </a:buBlip>
              <a:defRPr sz="1500" kern="1200">
                <a:solidFill>
                  <a:schemeClr val="tx1"/>
                </a:solidFill>
                <a:latin typeface="+mn-lt"/>
                <a:ea typeface="+mn-ea"/>
                <a:cs typeface="+mn-cs"/>
              </a:defRPr>
            </a:lvl5pPr>
            <a:lvl6pPr marL="216000" indent="-216000" algn="l" defTabSz="914400" rtl="0" eaLnBrk="1" latinLnBrk="0" hangingPunct="1">
              <a:lnSpc>
                <a:spcPct val="150000"/>
              </a:lnSpc>
              <a:spcBef>
                <a:spcPts val="0"/>
              </a:spcBef>
              <a:buFontTx/>
              <a:buBlip>
                <a:blip r:embed="rId7"/>
              </a:buBlip>
              <a:defRPr sz="1500" kern="1200">
                <a:solidFill>
                  <a:schemeClr val="tx1"/>
                </a:solidFill>
                <a:latin typeface="+mn-lt"/>
                <a:ea typeface="+mn-ea"/>
                <a:cs typeface="+mn-cs"/>
              </a:defRPr>
            </a:lvl6pPr>
            <a:lvl7pPr marL="216000" indent="-216000" algn="l" defTabSz="914400" rtl="0" eaLnBrk="1" latinLnBrk="0" hangingPunct="1">
              <a:lnSpc>
                <a:spcPct val="150000"/>
              </a:lnSpc>
              <a:spcBef>
                <a:spcPts val="0"/>
              </a:spcBef>
              <a:buFontTx/>
              <a:buBlip>
                <a:blip r:embed="rId8"/>
              </a:buBlip>
              <a:defRPr sz="1500" kern="1200">
                <a:solidFill>
                  <a:schemeClr val="tx1"/>
                </a:solidFill>
                <a:latin typeface="+mn-lt"/>
                <a:ea typeface="+mn-ea"/>
                <a:cs typeface="+mn-cs"/>
              </a:defRPr>
            </a:lvl7pPr>
            <a:lvl8pPr marL="324000" indent="-108000" algn="l" defTabSz="914400" rtl="0" eaLnBrk="1" latinLnBrk="0" hangingPunct="1">
              <a:lnSpc>
                <a:spcPct val="150000"/>
              </a:lnSpc>
              <a:spcBef>
                <a:spcPts val="0"/>
              </a:spcBef>
              <a:buFont typeface="Poppins" panose="00000500000000000000" pitchFamily="2" charset="0"/>
              <a:buChar char="−"/>
              <a:defRPr sz="13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5900" lvl="2" indent="-215900">
              <a:lnSpc>
                <a:spcPct val="110000"/>
              </a:lnSpc>
              <a:spcAft>
                <a:spcPts val="1200"/>
              </a:spcAft>
            </a:pPr>
            <a:r>
              <a:rPr lang="fr-FR" sz="1200" b="1"/>
              <a:t>Votre quête si vous l’acceptez !</a:t>
            </a:r>
          </a:p>
          <a:p>
            <a:pPr marL="356870" lvl="3" indent="-215900">
              <a:lnSpc>
                <a:spcPct val="110000"/>
              </a:lnSpc>
              <a:spcAft>
                <a:spcPts val="1200"/>
              </a:spcAft>
            </a:pPr>
            <a:r>
              <a:rPr lang="fr-FR" sz="1200">
                <a:cs typeface="Poppins"/>
              </a:rPr>
              <a:t>Vous êtes une </a:t>
            </a:r>
            <a:r>
              <a:rPr lang="fr-FR" sz="1200" strike="sngStrike">
                <a:cs typeface="Poppins"/>
              </a:rPr>
              <a:t>équipe de pirates</a:t>
            </a:r>
            <a:r>
              <a:rPr lang="fr-FR" sz="1200">
                <a:cs typeface="Poppins"/>
              </a:rPr>
              <a:t> </a:t>
            </a:r>
            <a:r>
              <a:rPr lang="fr-FR" sz="1200" b="1">
                <a:cs typeface="Poppins"/>
              </a:rPr>
              <a:t>entreprise</a:t>
            </a:r>
            <a:r>
              <a:rPr lang="fr-FR" sz="1200">
                <a:cs typeface="Poppins"/>
              </a:rPr>
              <a:t> qui va nous aider à répondre à notre </a:t>
            </a:r>
            <a:r>
              <a:rPr lang="fr-FR" sz="1200" b="1">
                <a:cs typeface="Poppins"/>
              </a:rPr>
              <a:t>appel d’offre</a:t>
            </a:r>
            <a:r>
              <a:rPr lang="fr-FR" sz="1200">
                <a:cs typeface="Poppins"/>
              </a:rPr>
              <a:t>, avec une </a:t>
            </a:r>
            <a:r>
              <a:rPr lang="fr-FR" sz="1200" b="1">
                <a:cs typeface="Poppins"/>
              </a:rPr>
              <a:t>présentation de votre solution </a:t>
            </a:r>
            <a:r>
              <a:rPr lang="fr-FR" sz="1200">
                <a:cs typeface="Poppins"/>
              </a:rPr>
              <a:t>(concept via PPT), un </a:t>
            </a:r>
            <a:r>
              <a:rPr lang="fr-FR" sz="1200" b="1">
                <a:cs typeface="Poppins"/>
              </a:rPr>
              <a:t>chiffrage du coût </a:t>
            </a:r>
            <a:r>
              <a:rPr lang="fr-FR" sz="1200">
                <a:cs typeface="Poppins"/>
              </a:rPr>
              <a:t>le plus juste et réaliste possible, et un </a:t>
            </a:r>
            <a:r>
              <a:rPr lang="fr-FR" sz="1200" b="1">
                <a:cs typeface="Poppins"/>
              </a:rPr>
              <a:t>proof of concept </a:t>
            </a:r>
            <a:r>
              <a:rPr lang="fr-FR" sz="1200">
                <a:cs typeface="Poppins"/>
              </a:rPr>
              <a:t>concret (outils de votre choix) ;</a:t>
            </a:r>
          </a:p>
          <a:p>
            <a:pPr marL="356870" lvl="3" indent="-215900">
              <a:lnSpc>
                <a:spcPct val="110000"/>
              </a:lnSpc>
              <a:spcAft>
                <a:spcPts val="1200"/>
              </a:spcAft>
            </a:pPr>
            <a:r>
              <a:rPr lang="fr-FR" sz="1200" u="sng">
                <a:cs typeface="Poppins"/>
              </a:rPr>
              <a:t>Attente du client</a:t>
            </a:r>
            <a:r>
              <a:rPr lang="fr-FR" sz="1200">
                <a:cs typeface="Poppins"/>
              </a:rPr>
              <a:t>: créer un </a:t>
            </a:r>
            <a:r>
              <a:rPr lang="fr-FR" sz="1200" b="1">
                <a:cs typeface="Poppins"/>
              </a:rPr>
              <a:t>tableau de bord en ligne</a:t>
            </a:r>
            <a:r>
              <a:rPr lang="fr-FR" sz="1200">
                <a:cs typeface="Poppins"/>
              </a:rPr>
              <a:t>, acceptant en input les données brutes (import) utilisées pour la création du TdB, et les transformant en </a:t>
            </a:r>
            <a:r>
              <a:rPr lang="fr-FR" sz="1200" b="1">
                <a:cs typeface="Poppins"/>
              </a:rPr>
              <a:t>indicateurs clairs</a:t>
            </a:r>
            <a:r>
              <a:rPr lang="fr-FR" sz="1200">
                <a:cs typeface="Poppins"/>
              </a:rPr>
              <a:t>, </a:t>
            </a:r>
            <a:r>
              <a:rPr lang="fr-FR" sz="1200" b="1">
                <a:cs typeface="Poppins"/>
              </a:rPr>
              <a:t>user-friendly</a:t>
            </a:r>
            <a:r>
              <a:rPr lang="fr-FR" sz="1200">
                <a:cs typeface="Poppins"/>
              </a:rPr>
              <a:t>, </a:t>
            </a:r>
            <a:r>
              <a:rPr lang="fr-FR" sz="1200" b="1">
                <a:cs typeface="Poppins"/>
              </a:rPr>
              <a:t>interrogeables</a:t>
            </a:r>
            <a:r>
              <a:rPr lang="fr-FR" sz="1200">
                <a:cs typeface="Poppins"/>
              </a:rPr>
              <a:t> et </a:t>
            </a:r>
            <a:r>
              <a:rPr lang="fr-FR" sz="1200" b="1">
                <a:cs typeface="Poppins"/>
              </a:rPr>
              <a:t>commentables</a:t>
            </a:r>
            <a:r>
              <a:rPr lang="fr-FR" sz="1200">
                <a:cs typeface="Poppins"/>
              </a:rPr>
              <a:t> à souhait, tout cela sur un site bien évidemment </a:t>
            </a:r>
            <a:r>
              <a:rPr lang="fr-FR" sz="1200" b="1">
                <a:cs typeface="Poppins"/>
              </a:rPr>
              <a:t>sécurisé</a:t>
            </a:r>
            <a:r>
              <a:rPr lang="fr-FR" sz="1200">
                <a:cs typeface="Poppins"/>
              </a:rPr>
              <a:t> !</a:t>
            </a:r>
          </a:p>
          <a:p>
            <a:pPr marL="356870" lvl="3" indent="-215900">
              <a:lnSpc>
                <a:spcPct val="110000"/>
              </a:lnSpc>
              <a:spcAft>
                <a:spcPts val="1200"/>
              </a:spcAft>
            </a:pPr>
            <a:r>
              <a:rPr lang="fr-FR" sz="1200" u="sng">
                <a:cs typeface="Poppins"/>
              </a:rPr>
              <a:t>Bonus points</a:t>
            </a:r>
            <a:r>
              <a:rPr lang="fr-FR" sz="1200">
                <a:cs typeface="Poppins"/>
              </a:rPr>
              <a:t>: facilité de pouvoir rajouter plus tard de nouveaux indicateurs, possibilité de création de plusieurs profils d’utilisateurs, un workflow complet (production, validation(s), etc.), ou tout autre idée brillante que vous pourriez avoir! </a:t>
            </a:r>
            <a:r>
              <a:rPr lang="fr-FR" sz="1200">
                <a:cs typeface="Poppins"/>
                <a:sym typeface="Wingdings" panose="05000000000000000000" pitchFamily="2" charset="2"/>
              </a:rPr>
              <a:t></a:t>
            </a:r>
            <a:endParaRPr lang="fr-FR" sz="1200" u="sng">
              <a:cs typeface="Poppins"/>
            </a:endParaRPr>
          </a:p>
        </p:txBody>
      </p:sp>
      <p:sp>
        <p:nvSpPr>
          <p:cNvPr id="5" name="Triangle isocèle 4">
            <a:extLst>
              <a:ext uri="{FF2B5EF4-FFF2-40B4-BE49-F238E27FC236}">
                <a16:creationId xmlns:a16="http://schemas.microsoft.com/office/drawing/2014/main" id="{0B070671-048B-BC9C-EC7F-282CE5911C2F}"/>
              </a:ext>
            </a:extLst>
          </p:cNvPr>
          <p:cNvSpPr/>
          <p:nvPr/>
        </p:nvSpPr>
        <p:spPr>
          <a:xfrm rot="5400000">
            <a:off x="5677060" y="3910448"/>
            <a:ext cx="837878" cy="273671"/>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04301330-3CBF-97A8-5C6C-BD26FCAA5117}"/>
              </a:ext>
            </a:extLst>
          </p:cNvPr>
          <p:cNvSpPr/>
          <p:nvPr/>
        </p:nvSpPr>
        <p:spPr>
          <a:xfrm>
            <a:off x="1199458" y="2505837"/>
            <a:ext cx="1635914" cy="330076"/>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fr-FR" sz="1400" dirty="0"/>
              <a:t>Mensuellement</a:t>
            </a:r>
          </a:p>
        </p:txBody>
      </p:sp>
      <p:sp>
        <p:nvSpPr>
          <p:cNvPr id="9" name="Rectangle : coins arrondis 8">
            <a:extLst>
              <a:ext uri="{FF2B5EF4-FFF2-40B4-BE49-F238E27FC236}">
                <a16:creationId xmlns:a16="http://schemas.microsoft.com/office/drawing/2014/main" id="{A7EFCAAD-B28C-6B1F-65A0-899A2DF3B99A}"/>
              </a:ext>
            </a:extLst>
          </p:cNvPr>
          <p:cNvSpPr/>
          <p:nvPr/>
        </p:nvSpPr>
        <p:spPr>
          <a:xfrm>
            <a:off x="1199457" y="2910179"/>
            <a:ext cx="1635914" cy="330076"/>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fr-FR" sz="1400"/>
              <a:t>Manuellement</a:t>
            </a:r>
          </a:p>
        </p:txBody>
      </p:sp>
      <p:sp>
        <p:nvSpPr>
          <p:cNvPr id="10" name="Rectangle : coins arrondis 9">
            <a:extLst>
              <a:ext uri="{FF2B5EF4-FFF2-40B4-BE49-F238E27FC236}">
                <a16:creationId xmlns:a16="http://schemas.microsoft.com/office/drawing/2014/main" id="{38B1D43D-E8B0-57C4-13F4-6DF14308E641}"/>
              </a:ext>
            </a:extLst>
          </p:cNvPr>
          <p:cNvSpPr/>
          <p:nvPr/>
        </p:nvSpPr>
        <p:spPr>
          <a:xfrm>
            <a:off x="2932007" y="2505837"/>
            <a:ext cx="1635915" cy="330076"/>
          </a:xfrm>
          <a:prstGeom prst="roundRect">
            <a:avLst/>
          </a:prstGeom>
          <a:solidFill>
            <a:schemeClr val="accent3"/>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fr-FR" sz="1400" dirty="0"/>
              <a:t>Mode COMEX</a:t>
            </a:r>
          </a:p>
        </p:txBody>
      </p:sp>
      <p:sp>
        <p:nvSpPr>
          <p:cNvPr id="11" name="Rectangle : coins arrondis 10">
            <a:extLst>
              <a:ext uri="{FF2B5EF4-FFF2-40B4-BE49-F238E27FC236}">
                <a16:creationId xmlns:a16="http://schemas.microsoft.com/office/drawing/2014/main" id="{5BF3F350-DFD3-9998-F6A1-E2C74563EF56}"/>
              </a:ext>
            </a:extLst>
          </p:cNvPr>
          <p:cNvSpPr/>
          <p:nvPr/>
        </p:nvSpPr>
        <p:spPr>
          <a:xfrm>
            <a:off x="2932006" y="2910179"/>
            <a:ext cx="1635915" cy="330076"/>
          </a:xfrm>
          <a:prstGeom prst="roundRect">
            <a:avLst/>
          </a:prstGeom>
          <a:solidFill>
            <a:schemeClr val="accent3"/>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fr-FR" sz="1400"/>
              <a:t>Mode CoDSI</a:t>
            </a:r>
          </a:p>
        </p:txBody>
      </p:sp>
      <p:pic>
        <p:nvPicPr>
          <p:cNvPr id="12" name="Picture 2" descr="One Piece : top 5 des scènes les plus tristes du manga">
            <a:extLst>
              <a:ext uri="{FF2B5EF4-FFF2-40B4-BE49-F238E27FC236}">
                <a16:creationId xmlns:a16="http://schemas.microsoft.com/office/drawing/2014/main" id="{E65C7B4F-12A3-A90B-9BF4-B9D77C2A1E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98962" y="2442106"/>
            <a:ext cx="1541989" cy="8506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Que s'est il passé lors de l'interaction entre Shanks et Kaido à votre avis  ? | Fandom">
            <a:extLst>
              <a:ext uri="{FF2B5EF4-FFF2-40B4-BE49-F238E27FC236}">
                <a16:creationId xmlns:a16="http://schemas.microsoft.com/office/drawing/2014/main" id="{F558F140-7016-C485-BC3B-0B47E6460F6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53035" y="5512598"/>
            <a:ext cx="1821900" cy="12137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Le défi de la complexité croissante de l'IT">
            <a:extLst>
              <a:ext uri="{FF2B5EF4-FFF2-40B4-BE49-F238E27FC236}">
                <a16:creationId xmlns:a16="http://schemas.microsoft.com/office/drawing/2014/main" id="{8479123D-5BC5-5079-B277-00778E36CE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86193" y="4063327"/>
            <a:ext cx="1347850" cy="5376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Faut-il commencer One Piece ? Voici notre guide pour apprécier votre voyage  !">
            <a:extLst>
              <a:ext uri="{FF2B5EF4-FFF2-40B4-BE49-F238E27FC236}">
                <a16:creationId xmlns:a16="http://schemas.microsoft.com/office/drawing/2014/main" id="{DEE7A805-550A-66E5-D326-7F3C44AA128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34258" y="5910140"/>
            <a:ext cx="1593323" cy="8922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4" name="Picture 10" descr="One Piece : Eiichiro Oda imagine de nouveaux Fruits du Démon pour les  Mugiwara">
            <a:extLst>
              <a:ext uri="{FF2B5EF4-FFF2-40B4-BE49-F238E27FC236}">
                <a16:creationId xmlns:a16="http://schemas.microsoft.com/office/drawing/2014/main" id="{7DADC007-1E31-4C73-6B5E-07A3CE8954B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44150" y="2796726"/>
            <a:ext cx="1347850" cy="7637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7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10"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
                                            <p:txEl>
                                              <p:pRg st="2" end="2"/>
                                            </p:txEl>
                                          </p:spTgt>
                                        </p:tgtEl>
                                        <p:attrNameLst>
                                          <p:attrName>style.visibility</p:attrName>
                                        </p:attrNameLst>
                                      </p:cBhvr>
                                      <p:to>
                                        <p:strVal val="visible"/>
                                      </p:to>
                                    </p:set>
                                    <p:animEffect transition="in" filter="fade">
                                      <p:cBhvr>
                                        <p:cTn id="36" dur="1000"/>
                                        <p:tgtEl>
                                          <p:spTgt spid="6">
                                            <p:txEl>
                                              <p:pRg st="2" end="2"/>
                                            </p:txEl>
                                          </p:spTgt>
                                        </p:tgtEl>
                                      </p:cBhvr>
                                    </p:animEffect>
                                    <p:anim calcmode="lin" valueType="num">
                                      <p:cBhvr>
                                        <p:cTn id="3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1000"/>
                                        <p:tgtEl>
                                          <p:spTgt spid="6">
                                            <p:txEl>
                                              <p:pRg st="3" end="3"/>
                                            </p:txEl>
                                          </p:spTgt>
                                        </p:tgtEl>
                                      </p:cBhvr>
                                    </p:animEffect>
                                    <p:anim calcmode="lin" valueType="num">
                                      <p:cBhvr>
                                        <p:cTn id="4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6">
                                            <p:txEl>
                                              <p:pRg st="4" end="4"/>
                                            </p:txEl>
                                          </p:spTgt>
                                        </p:tgtEl>
                                        <p:attrNameLst>
                                          <p:attrName>style.visibility</p:attrName>
                                        </p:attrNameLst>
                                      </p:cBhvr>
                                      <p:to>
                                        <p:strVal val="visible"/>
                                      </p:to>
                                    </p:set>
                                    <p:animEffect transition="in" filter="fade">
                                      <p:cBhvr>
                                        <p:cTn id="50" dur="1000"/>
                                        <p:tgtEl>
                                          <p:spTgt spid="6">
                                            <p:txEl>
                                              <p:pRg st="4" end="4"/>
                                            </p:txEl>
                                          </p:spTgt>
                                        </p:tgtEl>
                                      </p:cBhvr>
                                    </p:animEffect>
                                    <p:anim calcmode="lin" valueType="num">
                                      <p:cBhvr>
                                        <p:cTn id="51"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52"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1028"/>
                                        </p:tgtEl>
                                        <p:attrNameLst>
                                          <p:attrName>style.visibility</p:attrName>
                                        </p:attrNameLst>
                                      </p:cBhvr>
                                      <p:to>
                                        <p:strVal val="visible"/>
                                      </p:to>
                                    </p:set>
                                    <p:animEffect transition="in" filter="fade">
                                      <p:cBhvr>
                                        <p:cTn id="56" dur="500"/>
                                        <p:tgtEl>
                                          <p:spTgt spid="102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7">
                                            <p:txEl>
                                              <p:pRg st="0" end="0"/>
                                            </p:txEl>
                                          </p:spTgt>
                                        </p:tgtEl>
                                        <p:attrNameLst>
                                          <p:attrName>style.visibility</p:attrName>
                                        </p:attrNameLst>
                                      </p:cBhvr>
                                      <p:to>
                                        <p:strVal val="visible"/>
                                      </p:to>
                                    </p:set>
                                    <p:animEffect transition="in" filter="fade">
                                      <p:cBhvr>
                                        <p:cTn id="65" dur="500"/>
                                        <p:tgtEl>
                                          <p:spTgt spid="7">
                                            <p:txEl>
                                              <p:pRg st="0" end="0"/>
                                            </p:txEl>
                                          </p:spTgt>
                                        </p:tgtEl>
                                      </p:cBhvr>
                                    </p:animEffect>
                                  </p:childTnLst>
                                </p:cTn>
                              </p:par>
                            </p:childTnLst>
                          </p:cTn>
                        </p:par>
                        <p:par>
                          <p:cTn id="66" fill="hold">
                            <p:stCondLst>
                              <p:cond delay="1000"/>
                            </p:stCondLst>
                            <p:childTnLst>
                              <p:par>
                                <p:cTn id="67" presetID="42" presetClass="entr" presetSubtype="0" fill="hold" nodeType="afterEffect">
                                  <p:stCondLst>
                                    <p:cond delay="0"/>
                                  </p:stCondLst>
                                  <p:childTnLst>
                                    <p:set>
                                      <p:cBhvr>
                                        <p:cTn id="68" dur="1" fill="hold">
                                          <p:stCondLst>
                                            <p:cond delay="0"/>
                                          </p:stCondLst>
                                        </p:cTn>
                                        <p:tgtEl>
                                          <p:spTgt spid="7">
                                            <p:txEl>
                                              <p:pRg st="1" end="1"/>
                                            </p:txEl>
                                          </p:spTgt>
                                        </p:tgtEl>
                                        <p:attrNameLst>
                                          <p:attrName>style.visibility</p:attrName>
                                        </p:attrNameLst>
                                      </p:cBhvr>
                                      <p:to>
                                        <p:strVal val="visible"/>
                                      </p:to>
                                    </p:set>
                                    <p:animEffect transition="in" filter="fade">
                                      <p:cBhvr>
                                        <p:cTn id="69" dur="1000"/>
                                        <p:tgtEl>
                                          <p:spTgt spid="7">
                                            <p:txEl>
                                              <p:pRg st="1" end="1"/>
                                            </p:txEl>
                                          </p:spTgt>
                                        </p:tgtEl>
                                      </p:cBhvr>
                                    </p:animEffect>
                                    <p:anim calcmode="lin" valueType="num">
                                      <p:cBhvr>
                                        <p:cTn id="7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7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par>
                          <p:cTn id="72" fill="hold">
                            <p:stCondLst>
                              <p:cond delay="2000"/>
                            </p:stCondLst>
                            <p:childTnLst>
                              <p:par>
                                <p:cTn id="73" presetID="10" presetClass="entr" presetSubtype="0" fill="hold" nodeType="afterEffect">
                                  <p:stCondLst>
                                    <p:cond delay="0"/>
                                  </p:stCondLst>
                                  <p:childTnLst>
                                    <p:set>
                                      <p:cBhvr>
                                        <p:cTn id="74" dur="1" fill="hold">
                                          <p:stCondLst>
                                            <p:cond delay="0"/>
                                          </p:stCondLst>
                                        </p:cTn>
                                        <p:tgtEl>
                                          <p:spTgt spid="1034"/>
                                        </p:tgtEl>
                                        <p:attrNameLst>
                                          <p:attrName>style.visibility</p:attrName>
                                        </p:attrNameLst>
                                      </p:cBhvr>
                                      <p:to>
                                        <p:strVal val="visible"/>
                                      </p:to>
                                    </p:set>
                                    <p:animEffect transition="in" filter="fade">
                                      <p:cBhvr>
                                        <p:cTn id="75" dur="500"/>
                                        <p:tgtEl>
                                          <p:spTgt spid="1034"/>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7">
                                            <p:txEl>
                                              <p:pRg st="2" end="2"/>
                                            </p:txEl>
                                          </p:spTgt>
                                        </p:tgtEl>
                                        <p:attrNameLst>
                                          <p:attrName>style.visibility</p:attrName>
                                        </p:attrNameLst>
                                      </p:cBhvr>
                                      <p:to>
                                        <p:strVal val="visible"/>
                                      </p:to>
                                    </p:set>
                                    <p:animEffect transition="in" filter="fade">
                                      <p:cBhvr>
                                        <p:cTn id="80" dur="1000"/>
                                        <p:tgtEl>
                                          <p:spTgt spid="7">
                                            <p:txEl>
                                              <p:pRg st="2" end="2"/>
                                            </p:txEl>
                                          </p:spTgt>
                                        </p:tgtEl>
                                      </p:cBhvr>
                                    </p:animEffect>
                                    <p:anim calcmode="lin" valueType="num">
                                      <p:cBhvr>
                                        <p:cTn id="81"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82"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1030"/>
                                        </p:tgtEl>
                                        <p:attrNameLst>
                                          <p:attrName>style.visibility</p:attrName>
                                        </p:attrNameLst>
                                      </p:cBhvr>
                                      <p:to>
                                        <p:strVal val="visible"/>
                                      </p:to>
                                    </p:set>
                                    <p:animEffect transition="in" filter="fade">
                                      <p:cBhvr>
                                        <p:cTn id="86" dur="500"/>
                                        <p:tgtEl>
                                          <p:spTgt spid="1030"/>
                                        </p:tgtEl>
                                      </p:cBhvr>
                                    </p:animEffect>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7">
                                            <p:txEl>
                                              <p:pRg st="3" end="3"/>
                                            </p:txEl>
                                          </p:spTgt>
                                        </p:tgtEl>
                                        <p:attrNameLst>
                                          <p:attrName>style.visibility</p:attrName>
                                        </p:attrNameLst>
                                      </p:cBhvr>
                                      <p:to>
                                        <p:strVal val="visible"/>
                                      </p:to>
                                    </p:set>
                                    <p:animEffect transition="in" filter="fade">
                                      <p:cBhvr>
                                        <p:cTn id="91" dur="1000"/>
                                        <p:tgtEl>
                                          <p:spTgt spid="7">
                                            <p:txEl>
                                              <p:pRg st="3" end="3"/>
                                            </p:txEl>
                                          </p:spTgt>
                                        </p:tgtEl>
                                      </p:cBhvr>
                                    </p:animEffect>
                                    <p:anim calcmode="lin" valueType="num">
                                      <p:cBhvr>
                                        <p:cTn id="92"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93"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par>
                          <p:cTn id="94" fill="hold">
                            <p:stCondLst>
                              <p:cond delay="1000"/>
                            </p:stCondLst>
                            <p:childTnLst>
                              <p:par>
                                <p:cTn id="95" presetID="10" presetClass="entr" presetSubtype="0" fill="hold" nodeType="afterEffect">
                                  <p:stCondLst>
                                    <p:cond delay="0"/>
                                  </p:stCondLst>
                                  <p:childTnLst>
                                    <p:set>
                                      <p:cBhvr>
                                        <p:cTn id="96" dur="1" fill="hold">
                                          <p:stCondLst>
                                            <p:cond delay="0"/>
                                          </p:stCondLst>
                                        </p:cTn>
                                        <p:tgtEl>
                                          <p:spTgt spid="1032"/>
                                        </p:tgtEl>
                                        <p:attrNameLst>
                                          <p:attrName>style.visibility</p:attrName>
                                        </p:attrNameLst>
                                      </p:cBhvr>
                                      <p:to>
                                        <p:strVal val="visible"/>
                                      </p:to>
                                    </p:set>
                                    <p:animEffect transition="in" filter="fade">
                                      <p:cBhvr>
                                        <p:cTn id="97"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D58657-A4D5-9482-2EFD-C34AA5BA2361}"/>
              </a:ext>
            </a:extLst>
          </p:cNvPr>
          <p:cNvSpPr>
            <a:spLocks noGrp="1"/>
          </p:cNvSpPr>
          <p:nvPr>
            <p:ph type="title"/>
          </p:nvPr>
        </p:nvSpPr>
        <p:spPr>
          <a:xfrm>
            <a:off x="390524" y="476084"/>
            <a:ext cx="10334625" cy="677108"/>
          </a:xfrm>
        </p:spPr>
        <p:txBody>
          <a:bodyPr/>
          <a:lstStyle/>
          <a:p>
            <a:r>
              <a:rPr lang="fr-FR">
                <a:solidFill>
                  <a:srgbClr val="003C61"/>
                </a:solidFill>
              </a:rPr>
              <a:t>Critères d’évaluation</a:t>
            </a:r>
          </a:p>
        </p:txBody>
      </p:sp>
      <p:sp>
        <p:nvSpPr>
          <p:cNvPr id="3" name="Espace réservé du pied de page 2">
            <a:extLst>
              <a:ext uri="{FF2B5EF4-FFF2-40B4-BE49-F238E27FC236}">
                <a16:creationId xmlns:a16="http://schemas.microsoft.com/office/drawing/2014/main" id="{E7FA8F24-EB3B-67A0-E9DF-05C3C4800197}"/>
              </a:ext>
            </a:extLst>
          </p:cNvPr>
          <p:cNvSpPr>
            <a:spLocks noGrp="1"/>
          </p:cNvSpPr>
          <p:nvPr>
            <p:ph type="ftr" sz="quarter" idx="10"/>
          </p:nvPr>
        </p:nvSpPr>
        <p:spPr/>
        <p:txBody>
          <a:bodyPr/>
          <a:lstStyle/>
          <a:p>
            <a:r>
              <a:rPr lang="fr-FR"/>
              <a:t>APRIL- Hackathon 2023</a:t>
            </a:r>
          </a:p>
        </p:txBody>
      </p:sp>
      <p:graphicFrame>
        <p:nvGraphicFramePr>
          <p:cNvPr id="14" name="Tableau 13">
            <a:extLst>
              <a:ext uri="{FF2B5EF4-FFF2-40B4-BE49-F238E27FC236}">
                <a16:creationId xmlns:a16="http://schemas.microsoft.com/office/drawing/2014/main" id="{2326FE17-6B17-20CE-8BD9-A8284BA32047}"/>
              </a:ext>
            </a:extLst>
          </p:cNvPr>
          <p:cNvGraphicFramePr>
            <a:graphicFrameLocks noGrp="1"/>
          </p:cNvGraphicFramePr>
          <p:nvPr>
            <p:extLst>
              <p:ext uri="{D42A27DB-BD31-4B8C-83A1-F6EECF244321}">
                <p14:modId xmlns:p14="http://schemas.microsoft.com/office/powerpoint/2010/main" val="2842344931"/>
              </p:ext>
            </p:extLst>
          </p:nvPr>
        </p:nvGraphicFramePr>
        <p:xfrm>
          <a:off x="114782" y="2051204"/>
          <a:ext cx="6912768" cy="3430342"/>
        </p:xfrm>
        <a:graphic>
          <a:graphicData uri="http://schemas.openxmlformats.org/drawingml/2006/table">
            <a:tbl>
              <a:tblPr>
                <a:tableStyleId>{5DA37D80-6434-44D0-A028-1B22A696006F}</a:tableStyleId>
              </a:tblPr>
              <a:tblGrid>
                <a:gridCol w="466647">
                  <a:extLst>
                    <a:ext uri="{9D8B030D-6E8A-4147-A177-3AD203B41FA5}">
                      <a16:colId xmlns:a16="http://schemas.microsoft.com/office/drawing/2014/main" val="398824477"/>
                    </a:ext>
                  </a:extLst>
                </a:gridCol>
                <a:gridCol w="5197156">
                  <a:extLst>
                    <a:ext uri="{9D8B030D-6E8A-4147-A177-3AD203B41FA5}">
                      <a16:colId xmlns:a16="http://schemas.microsoft.com/office/drawing/2014/main" val="1189326053"/>
                    </a:ext>
                  </a:extLst>
                </a:gridCol>
                <a:gridCol w="1248965">
                  <a:extLst>
                    <a:ext uri="{9D8B030D-6E8A-4147-A177-3AD203B41FA5}">
                      <a16:colId xmlns:a16="http://schemas.microsoft.com/office/drawing/2014/main" val="3566398075"/>
                    </a:ext>
                  </a:extLst>
                </a:gridCol>
              </a:tblGrid>
              <a:tr h="194083">
                <a:tc gridSpan="2">
                  <a:txBody>
                    <a:bodyPr/>
                    <a:lstStyle/>
                    <a:p>
                      <a:pPr marL="0" algn="ctr" defTabSz="914400" rtl="0" eaLnBrk="1" fontAlgn="b" latinLnBrk="0" hangingPunct="1"/>
                      <a:r>
                        <a:rPr lang="fr-FR" sz="1200" b="1" kern="1200">
                          <a:solidFill>
                            <a:srgbClr val="003C61"/>
                          </a:solidFill>
                        </a:rPr>
                        <a:t>Critères</a:t>
                      </a:r>
                      <a:endParaRPr lang="fr-FR" sz="1200" b="1" kern="1200">
                        <a:solidFill>
                          <a:srgbClr val="003C61"/>
                        </a:solidFill>
                        <a:latin typeface="+mn-lt"/>
                        <a:ea typeface="+mj-ea"/>
                        <a:cs typeface="+mj-cs"/>
                      </a:endParaRPr>
                    </a:p>
                  </a:txBody>
                  <a:tcPr marL="6265" marR="6265" marT="6265" marB="0" anchor="ctr"/>
                </a:tc>
                <a:tc hMerge="1">
                  <a:txBody>
                    <a:bodyPr/>
                    <a:lstStyle/>
                    <a:p>
                      <a:endParaRPr lang="fr-FR"/>
                    </a:p>
                  </a:txBody>
                  <a:tcPr/>
                </a:tc>
                <a:tc>
                  <a:txBody>
                    <a:bodyPr/>
                    <a:lstStyle/>
                    <a:p>
                      <a:pPr marL="0" algn="ctr" defTabSz="914400" rtl="0" eaLnBrk="1" fontAlgn="b" latinLnBrk="0" hangingPunct="1"/>
                      <a:r>
                        <a:rPr lang="fr-FR" sz="1200" b="1" kern="1200">
                          <a:solidFill>
                            <a:srgbClr val="003C61"/>
                          </a:solidFill>
                        </a:rPr>
                        <a:t>Points</a:t>
                      </a:r>
                      <a:endParaRPr lang="fr-FR" sz="1200" b="1" kern="1200">
                        <a:solidFill>
                          <a:srgbClr val="003C61"/>
                        </a:solidFill>
                        <a:latin typeface="+mn-lt"/>
                        <a:ea typeface="+mj-ea"/>
                        <a:cs typeface="+mj-cs"/>
                      </a:endParaRPr>
                    </a:p>
                  </a:txBody>
                  <a:tcPr marL="6265" marR="6265" marT="6265" marB="0" anchor="ctr"/>
                </a:tc>
                <a:extLst>
                  <a:ext uri="{0D108BD9-81ED-4DB2-BD59-A6C34878D82A}">
                    <a16:rowId xmlns:a16="http://schemas.microsoft.com/office/drawing/2014/main" val="4196350994"/>
                  </a:ext>
                </a:extLst>
              </a:tr>
              <a:tr h="214484">
                <a:tc>
                  <a:txBody>
                    <a:bodyPr/>
                    <a:lstStyle/>
                    <a:p>
                      <a:pPr marL="0" algn="ctr" defTabSz="914400" rtl="0" eaLnBrk="1" fontAlgn="b" latinLnBrk="0" hangingPunct="1"/>
                      <a:r>
                        <a:rPr lang="fr-FR" sz="1200" kern="1200">
                          <a:solidFill>
                            <a:srgbClr val="003C61"/>
                          </a:solidFill>
                        </a:rPr>
                        <a:t>1</a:t>
                      </a:r>
                      <a:endParaRPr lang="fr-FR" sz="1200" kern="1200">
                        <a:solidFill>
                          <a:srgbClr val="003C61"/>
                        </a:solidFill>
                        <a:latin typeface="+mn-lt"/>
                        <a:ea typeface="+mj-ea"/>
                        <a:cs typeface="+mj-cs"/>
                      </a:endParaRPr>
                    </a:p>
                  </a:txBody>
                  <a:tcPr marL="6265" marR="6265" marT="6265" marB="0" anchor="ctr"/>
                </a:tc>
                <a:tc>
                  <a:txBody>
                    <a:bodyPr/>
                    <a:lstStyle/>
                    <a:p>
                      <a:pPr marL="0" algn="l" defTabSz="914400" rtl="0" eaLnBrk="1" fontAlgn="b" latinLnBrk="0" hangingPunct="1"/>
                      <a:r>
                        <a:rPr lang="fr-FR" sz="1200" kern="1200">
                          <a:solidFill>
                            <a:srgbClr val="003C61"/>
                          </a:solidFill>
                        </a:rPr>
                        <a:t>Compréhension du besoin client</a:t>
                      </a:r>
                      <a:endParaRPr lang="fr-FR" sz="1200" kern="1200">
                        <a:solidFill>
                          <a:srgbClr val="003C61"/>
                        </a:solidFill>
                        <a:latin typeface="+mn-lt"/>
                        <a:ea typeface="+mj-ea"/>
                        <a:cs typeface="+mj-cs"/>
                      </a:endParaRPr>
                    </a:p>
                  </a:txBody>
                  <a:tcPr marL="6265" marR="6265" marT="6265" marB="0" anchor="ctr"/>
                </a:tc>
                <a:tc>
                  <a:txBody>
                    <a:bodyPr/>
                    <a:lstStyle/>
                    <a:p>
                      <a:pPr marL="0" algn="ctr" defTabSz="914400" rtl="0" eaLnBrk="1" fontAlgn="b" latinLnBrk="0" hangingPunct="1"/>
                      <a:r>
                        <a:rPr lang="fr-FR" sz="1200" kern="1200">
                          <a:solidFill>
                            <a:srgbClr val="003C61"/>
                          </a:solidFill>
                        </a:rPr>
                        <a:t>10</a:t>
                      </a:r>
                      <a:endParaRPr lang="fr-FR" sz="1200" kern="1200">
                        <a:solidFill>
                          <a:srgbClr val="003C61"/>
                        </a:solidFill>
                        <a:latin typeface="+mn-lt"/>
                        <a:ea typeface="+mj-ea"/>
                        <a:cs typeface="+mj-cs"/>
                      </a:endParaRPr>
                    </a:p>
                  </a:txBody>
                  <a:tcPr marL="6265" marR="6265" marT="6265" marB="0" anchor="ctr"/>
                </a:tc>
                <a:extLst>
                  <a:ext uri="{0D108BD9-81ED-4DB2-BD59-A6C34878D82A}">
                    <a16:rowId xmlns:a16="http://schemas.microsoft.com/office/drawing/2014/main" val="2952288570"/>
                  </a:ext>
                </a:extLst>
              </a:tr>
              <a:tr h="385238">
                <a:tc>
                  <a:txBody>
                    <a:bodyPr/>
                    <a:lstStyle/>
                    <a:p>
                      <a:pPr marL="0" algn="ctr" defTabSz="914400" rtl="0" eaLnBrk="1" fontAlgn="b" latinLnBrk="0" hangingPunct="1"/>
                      <a:r>
                        <a:rPr lang="fr-FR" sz="1200" kern="1200">
                          <a:solidFill>
                            <a:srgbClr val="003C61"/>
                          </a:solidFill>
                        </a:rPr>
                        <a:t>2</a:t>
                      </a:r>
                      <a:endParaRPr lang="fr-FR" sz="1200" kern="1200">
                        <a:solidFill>
                          <a:srgbClr val="003C61"/>
                        </a:solidFill>
                        <a:latin typeface="+mn-lt"/>
                        <a:ea typeface="+mj-ea"/>
                        <a:cs typeface="+mj-cs"/>
                      </a:endParaRPr>
                    </a:p>
                  </a:txBody>
                  <a:tcPr marL="6265" marR="6265" marT="6265" marB="0" anchor="ctr"/>
                </a:tc>
                <a:tc>
                  <a:txBody>
                    <a:bodyPr/>
                    <a:lstStyle/>
                    <a:p>
                      <a:pPr marL="0" algn="l" defTabSz="914400" rtl="0" eaLnBrk="1" fontAlgn="t" latinLnBrk="0" hangingPunct="1"/>
                      <a:r>
                        <a:rPr lang="fr-FR" sz="1200" kern="1200">
                          <a:solidFill>
                            <a:srgbClr val="003C61"/>
                          </a:solidFill>
                        </a:rPr>
                        <a:t>Clarté/vulgarisation de l'explication produit</a:t>
                      </a:r>
                      <a:br>
                        <a:rPr lang="fr-FR" sz="1200" kern="1200">
                          <a:solidFill>
                            <a:srgbClr val="003C61"/>
                          </a:solidFill>
                        </a:rPr>
                      </a:br>
                      <a:endParaRPr lang="fr-FR" sz="1200" kern="1200">
                        <a:solidFill>
                          <a:srgbClr val="003C61"/>
                        </a:solidFill>
                        <a:latin typeface="+mn-lt"/>
                        <a:ea typeface="+mj-ea"/>
                        <a:cs typeface="+mj-cs"/>
                      </a:endParaRPr>
                    </a:p>
                  </a:txBody>
                  <a:tcPr marL="6265" marR="6265" marT="6265" marB="0" anchor="ctr"/>
                </a:tc>
                <a:tc>
                  <a:txBody>
                    <a:bodyPr/>
                    <a:lstStyle/>
                    <a:p>
                      <a:pPr marL="0" algn="ctr" defTabSz="914400" rtl="0" eaLnBrk="1" fontAlgn="b" latinLnBrk="0" hangingPunct="1"/>
                      <a:r>
                        <a:rPr lang="fr-FR" sz="1200" kern="1200">
                          <a:solidFill>
                            <a:srgbClr val="003C61"/>
                          </a:solidFill>
                        </a:rPr>
                        <a:t>10</a:t>
                      </a:r>
                      <a:endParaRPr lang="fr-FR" sz="1200" kern="1200">
                        <a:solidFill>
                          <a:srgbClr val="003C61"/>
                        </a:solidFill>
                        <a:latin typeface="+mn-lt"/>
                        <a:ea typeface="+mj-ea"/>
                        <a:cs typeface="+mj-cs"/>
                      </a:endParaRPr>
                    </a:p>
                  </a:txBody>
                  <a:tcPr marL="6265" marR="6265" marT="6265" marB="0" anchor="ctr"/>
                </a:tc>
                <a:extLst>
                  <a:ext uri="{0D108BD9-81ED-4DB2-BD59-A6C34878D82A}">
                    <a16:rowId xmlns:a16="http://schemas.microsoft.com/office/drawing/2014/main" val="823998158"/>
                  </a:ext>
                </a:extLst>
              </a:tr>
              <a:tr h="751631">
                <a:tc>
                  <a:txBody>
                    <a:bodyPr/>
                    <a:lstStyle/>
                    <a:p>
                      <a:pPr marL="0" algn="ctr" defTabSz="914400" rtl="0" eaLnBrk="1" fontAlgn="b" latinLnBrk="0" hangingPunct="1"/>
                      <a:r>
                        <a:rPr lang="fr-FR" sz="1200" kern="1200">
                          <a:solidFill>
                            <a:srgbClr val="003C61"/>
                          </a:solidFill>
                        </a:rPr>
                        <a:t>3</a:t>
                      </a:r>
                      <a:endParaRPr lang="fr-FR" sz="1200" kern="1200">
                        <a:solidFill>
                          <a:srgbClr val="003C61"/>
                        </a:solidFill>
                        <a:latin typeface="+mn-lt"/>
                        <a:ea typeface="+mj-ea"/>
                        <a:cs typeface="+mj-cs"/>
                      </a:endParaRPr>
                    </a:p>
                  </a:txBody>
                  <a:tcPr marL="6265" marR="6265" marT="6265" marB="0" anchor="ctr"/>
                </a:tc>
                <a:tc>
                  <a:txBody>
                    <a:bodyPr/>
                    <a:lstStyle/>
                    <a:p>
                      <a:pPr marL="0" algn="l" defTabSz="914400" rtl="0" eaLnBrk="1" fontAlgn="b" latinLnBrk="0" hangingPunct="1"/>
                      <a:r>
                        <a:rPr lang="fr-FR" sz="1200" kern="1200">
                          <a:solidFill>
                            <a:srgbClr val="003C61"/>
                          </a:solidFill>
                        </a:rPr>
                        <a:t>Niveau de sollicitation du client :</a:t>
                      </a:r>
                    </a:p>
                    <a:p>
                      <a:pPr marL="0" algn="l" defTabSz="914400" rtl="0" eaLnBrk="1" fontAlgn="b" latinLnBrk="0" hangingPunct="1"/>
                      <a:r>
                        <a:rPr lang="fr-FR" sz="1200" kern="1200">
                          <a:solidFill>
                            <a:srgbClr val="003C61"/>
                          </a:solidFill>
                        </a:rPr>
                        <a:t>        - 1 point par appel entre 9h00 et 18h00</a:t>
                      </a:r>
                      <a:br>
                        <a:rPr lang="fr-FR" sz="1200" kern="1200">
                          <a:solidFill>
                            <a:srgbClr val="003C61"/>
                          </a:solidFill>
                        </a:rPr>
                      </a:br>
                      <a:r>
                        <a:rPr lang="fr-FR" sz="1200" kern="1200">
                          <a:solidFill>
                            <a:srgbClr val="003C61"/>
                          </a:solidFill>
                        </a:rPr>
                        <a:t>        - 3 points par appel entre 18h00 et 21h</a:t>
                      </a:r>
                    </a:p>
                    <a:p>
                      <a:pPr marL="0" algn="l" defTabSz="914400" rtl="0" eaLnBrk="1" fontAlgn="b" latinLnBrk="0" hangingPunct="1"/>
                      <a:r>
                        <a:rPr lang="fr-FR" sz="1200" kern="1200">
                          <a:solidFill>
                            <a:srgbClr val="003C61"/>
                          </a:solidFill>
                        </a:rPr>
                        <a:t>        - Elimination directe en dehors de ça !</a:t>
                      </a:r>
                    </a:p>
                    <a:p>
                      <a:pPr marL="0" algn="l" defTabSz="914400" rtl="0" eaLnBrk="1" fontAlgn="b" latinLnBrk="0" hangingPunct="1"/>
                      <a:r>
                        <a:rPr lang="fr-FR" sz="1200" kern="1200">
                          <a:solidFill>
                            <a:srgbClr val="003C61"/>
                          </a:solidFill>
                        </a:rPr>
                        <a:t>        - Maximum 10 min/appel</a:t>
                      </a:r>
                      <a:endParaRPr lang="fr-FR" sz="1200" kern="1200">
                        <a:solidFill>
                          <a:srgbClr val="003C61"/>
                        </a:solidFill>
                        <a:latin typeface="+mn-lt"/>
                        <a:ea typeface="+mj-ea"/>
                        <a:cs typeface="+mj-cs"/>
                      </a:endParaRPr>
                    </a:p>
                  </a:txBody>
                  <a:tcPr marL="6265" marR="6265" marT="6265" marB="0" anchor="ctr"/>
                </a:tc>
                <a:tc>
                  <a:txBody>
                    <a:bodyPr/>
                    <a:lstStyle/>
                    <a:p>
                      <a:pPr marL="0" algn="ctr" defTabSz="914400" rtl="0" eaLnBrk="1" fontAlgn="b" latinLnBrk="0" hangingPunct="1"/>
                      <a:r>
                        <a:rPr lang="fr-FR" sz="1200" kern="1200">
                          <a:solidFill>
                            <a:srgbClr val="003C61"/>
                          </a:solidFill>
                        </a:rPr>
                        <a:t>10</a:t>
                      </a:r>
                      <a:endParaRPr lang="fr-FR" sz="1200" kern="1200">
                        <a:solidFill>
                          <a:srgbClr val="003C61"/>
                        </a:solidFill>
                        <a:latin typeface="+mn-lt"/>
                        <a:ea typeface="+mj-ea"/>
                        <a:cs typeface="+mj-cs"/>
                      </a:endParaRPr>
                    </a:p>
                  </a:txBody>
                  <a:tcPr marL="6265" marR="6265" marT="6265" marB="0" anchor="ctr"/>
                </a:tc>
                <a:extLst>
                  <a:ext uri="{0D108BD9-81ED-4DB2-BD59-A6C34878D82A}">
                    <a16:rowId xmlns:a16="http://schemas.microsoft.com/office/drawing/2014/main" val="1195193472"/>
                  </a:ext>
                </a:extLst>
              </a:tr>
              <a:tr h="214484">
                <a:tc>
                  <a:txBody>
                    <a:bodyPr/>
                    <a:lstStyle/>
                    <a:p>
                      <a:pPr marL="0" algn="ctr" defTabSz="914400" rtl="0" eaLnBrk="1" fontAlgn="b" latinLnBrk="0" hangingPunct="1"/>
                      <a:r>
                        <a:rPr lang="fr-FR" sz="1200" kern="1200">
                          <a:solidFill>
                            <a:srgbClr val="003C61"/>
                          </a:solidFill>
                        </a:rPr>
                        <a:t>4</a:t>
                      </a:r>
                      <a:endParaRPr lang="fr-FR" sz="1200" kern="1200">
                        <a:solidFill>
                          <a:srgbClr val="003C61"/>
                        </a:solidFill>
                        <a:latin typeface="+mn-lt"/>
                        <a:ea typeface="+mj-ea"/>
                        <a:cs typeface="+mj-cs"/>
                      </a:endParaRPr>
                    </a:p>
                  </a:txBody>
                  <a:tcPr marL="6265" marR="6265" marT="6265" marB="0" anchor="ctr"/>
                </a:tc>
                <a:tc>
                  <a:txBody>
                    <a:bodyPr/>
                    <a:lstStyle/>
                    <a:p>
                      <a:pPr marL="0" algn="l" defTabSz="914400" rtl="0" eaLnBrk="1" fontAlgn="b" latinLnBrk="0" hangingPunct="1"/>
                      <a:r>
                        <a:rPr lang="fr-FR" sz="1200" kern="1200">
                          <a:solidFill>
                            <a:srgbClr val="003C61"/>
                          </a:solidFill>
                        </a:rPr>
                        <a:t>Complétude de la réponse par rapport au besoin</a:t>
                      </a:r>
                      <a:endParaRPr lang="fr-FR" sz="1200" kern="1200">
                        <a:solidFill>
                          <a:srgbClr val="003C61"/>
                        </a:solidFill>
                        <a:latin typeface="+mn-lt"/>
                        <a:ea typeface="+mj-ea"/>
                        <a:cs typeface="+mj-cs"/>
                      </a:endParaRPr>
                    </a:p>
                  </a:txBody>
                  <a:tcPr marL="6265" marR="6265" marT="6265" marB="0" anchor="ctr"/>
                </a:tc>
                <a:tc>
                  <a:txBody>
                    <a:bodyPr/>
                    <a:lstStyle/>
                    <a:p>
                      <a:pPr marL="0" algn="ctr" defTabSz="914400" rtl="0" eaLnBrk="1" fontAlgn="b" latinLnBrk="0" hangingPunct="1"/>
                      <a:r>
                        <a:rPr lang="fr-FR" sz="1200" kern="1200">
                          <a:solidFill>
                            <a:srgbClr val="003C61"/>
                          </a:solidFill>
                        </a:rPr>
                        <a:t>10</a:t>
                      </a:r>
                      <a:endParaRPr lang="fr-FR" sz="1200" kern="1200">
                        <a:solidFill>
                          <a:srgbClr val="003C61"/>
                        </a:solidFill>
                        <a:latin typeface="+mn-lt"/>
                        <a:ea typeface="+mj-ea"/>
                        <a:cs typeface="+mj-cs"/>
                      </a:endParaRPr>
                    </a:p>
                  </a:txBody>
                  <a:tcPr marL="6265" marR="6265" marT="6265" marB="0" anchor="ctr"/>
                </a:tc>
                <a:extLst>
                  <a:ext uri="{0D108BD9-81ED-4DB2-BD59-A6C34878D82A}">
                    <a16:rowId xmlns:a16="http://schemas.microsoft.com/office/drawing/2014/main" val="1200415655"/>
                  </a:ext>
                </a:extLst>
              </a:tr>
              <a:tr h="214484">
                <a:tc>
                  <a:txBody>
                    <a:bodyPr/>
                    <a:lstStyle/>
                    <a:p>
                      <a:pPr marL="0" algn="ctr" defTabSz="914400" rtl="0" eaLnBrk="1" fontAlgn="b" latinLnBrk="0" hangingPunct="1"/>
                      <a:r>
                        <a:rPr lang="fr-FR" sz="1200" kern="1200">
                          <a:solidFill>
                            <a:srgbClr val="003C61"/>
                          </a:solidFill>
                        </a:rPr>
                        <a:t>5</a:t>
                      </a:r>
                      <a:endParaRPr lang="fr-FR" sz="1200" kern="1200">
                        <a:solidFill>
                          <a:srgbClr val="003C61"/>
                        </a:solidFill>
                        <a:latin typeface="+mn-lt"/>
                        <a:ea typeface="+mj-ea"/>
                        <a:cs typeface="+mj-cs"/>
                      </a:endParaRPr>
                    </a:p>
                  </a:txBody>
                  <a:tcPr marL="6265" marR="6265" marT="6265" marB="0" anchor="ctr"/>
                </a:tc>
                <a:tc>
                  <a:txBody>
                    <a:bodyPr/>
                    <a:lstStyle/>
                    <a:p>
                      <a:pPr marL="0" algn="l" defTabSz="914400" rtl="0" eaLnBrk="1" fontAlgn="b" latinLnBrk="0" hangingPunct="1"/>
                      <a:r>
                        <a:rPr lang="fr-FR" sz="1200" kern="1200">
                          <a:solidFill>
                            <a:srgbClr val="003C61"/>
                          </a:solidFill>
                        </a:rPr>
                        <a:t>Coût du produit final </a:t>
                      </a:r>
                      <a:r>
                        <a:rPr lang="fr-FR" sz="800" kern="1200">
                          <a:solidFill>
                            <a:srgbClr val="003C61"/>
                          </a:solidFill>
                        </a:rPr>
                        <a:t>(attention: coût réaliste!)</a:t>
                      </a:r>
                      <a:endParaRPr lang="fr-FR" sz="1200" i="1" kern="1200">
                        <a:solidFill>
                          <a:srgbClr val="003C61"/>
                        </a:solidFill>
                        <a:latin typeface="+mn-lt"/>
                        <a:ea typeface="+mj-ea"/>
                        <a:cs typeface="+mj-cs"/>
                      </a:endParaRPr>
                    </a:p>
                  </a:txBody>
                  <a:tcPr marL="6265" marR="6265" marT="6265" marB="0" anchor="ctr"/>
                </a:tc>
                <a:tc>
                  <a:txBody>
                    <a:bodyPr/>
                    <a:lstStyle/>
                    <a:p>
                      <a:pPr marL="0" algn="ctr" defTabSz="914400" rtl="0" eaLnBrk="1" fontAlgn="b" latinLnBrk="0" hangingPunct="1"/>
                      <a:r>
                        <a:rPr lang="fr-FR" sz="1200" kern="1200">
                          <a:solidFill>
                            <a:srgbClr val="003C61"/>
                          </a:solidFill>
                        </a:rPr>
                        <a:t>10</a:t>
                      </a:r>
                      <a:endParaRPr lang="fr-FR" sz="1200" kern="1200">
                        <a:solidFill>
                          <a:srgbClr val="003C61"/>
                        </a:solidFill>
                        <a:latin typeface="+mn-lt"/>
                        <a:ea typeface="+mj-ea"/>
                        <a:cs typeface="+mj-cs"/>
                      </a:endParaRPr>
                    </a:p>
                  </a:txBody>
                  <a:tcPr marL="6265" marR="6265" marT="6265" marB="0" anchor="ctr"/>
                </a:tc>
                <a:extLst>
                  <a:ext uri="{0D108BD9-81ED-4DB2-BD59-A6C34878D82A}">
                    <a16:rowId xmlns:a16="http://schemas.microsoft.com/office/drawing/2014/main" val="1586620877"/>
                  </a:ext>
                </a:extLst>
              </a:tr>
              <a:tr h="214484">
                <a:tc>
                  <a:txBody>
                    <a:bodyPr/>
                    <a:lstStyle/>
                    <a:p>
                      <a:pPr marL="0" algn="ctr" defTabSz="914400" rtl="0" eaLnBrk="1" fontAlgn="b" latinLnBrk="0" hangingPunct="1"/>
                      <a:r>
                        <a:rPr lang="fr-FR" sz="1200" kern="1200">
                          <a:solidFill>
                            <a:srgbClr val="003C61"/>
                          </a:solidFill>
                        </a:rPr>
                        <a:t>6</a:t>
                      </a:r>
                      <a:endParaRPr lang="fr-FR" sz="1200" kern="1200">
                        <a:solidFill>
                          <a:srgbClr val="003C61"/>
                        </a:solidFill>
                        <a:latin typeface="+mn-lt"/>
                        <a:ea typeface="+mj-ea"/>
                        <a:cs typeface="+mj-cs"/>
                      </a:endParaRPr>
                    </a:p>
                  </a:txBody>
                  <a:tcPr marL="6265" marR="6265" marT="6265" marB="0" anchor="ctr"/>
                </a:tc>
                <a:tc>
                  <a:txBody>
                    <a:bodyPr/>
                    <a:lstStyle/>
                    <a:p>
                      <a:pPr marL="0" algn="l" defTabSz="914400" rtl="0" eaLnBrk="1" fontAlgn="b" latinLnBrk="0" hangingPunct="1"/>
                      <a:r>
                        <a:rPr lang="fr-FR" sz="1200" kern="1200">
                          <a:solidFill>
                            <a:srgbClr val="003C61"/>
                          </a:solidFill>
                        </a:rPr>
                        <a:t>GUI/UX (expérience client)</a:t>
                      </a:r>
                      <a:endParaRPr lang="fr-FR" sz="1200" kern="1200">
                        <a:solidFill>
                          <a:srgbClr val="003C61"/>
                        </a:solidFill>
                        <a:latin typeface="+mn-lt"/>
                        <a:ea typeface="+mj-ea"/>
                        <a:cs typeface="+mj-cs"/>
                      </a:endParaRPr>
                    </a:p>
                  </a:txBody>
                  <a:tcPr marL="6265" marR="6265" marT="6265" marB="0" anchor="ctr"/>
                </a:tc>
                <a:tc>
                  <a:txBody>
                    <a:bodyPr/>
                    <a:lstStyle/>
                    <a:p>
                      <a:pPr marL="0" algn="ctr" defTabSz="914400" rtl="0" eaLnBrk="1" fontAlgn="b" latinLnBrk="0" hangingPunct="1"/>
                      <a:r>
                        <a:rPr lang="fr-FR" sz="1200" kern="1200">
                          <a:solidFill>
                            <a:srgbClr val="003C61"/>
                          </a:solidFill>
                        </a:rPr>
                        <a:t>10</a:t>
                      </a:r>
                      <a:endParaRPr lang="fr-FR" sz="1200" kern="1200">
                        <a:solidFill>
                          <a:srgbClr val="003C61"/>
                        </a:solidFill>
                        <a:latin typeface="+mn-lt"/>
                        <a:ea typeface="+mj-ea"/>
                        <a:cs typeface="+mj-cs"/>
                      </a:endParaRPr>
                    </a:p>
                  </a:txBody>
                  <a:tcPr marL="6265" marR="6265" marT="6265" marB="0" anchor="ctr"/>
                </a:tc>
                <a:extLst>
                  <a:ext uri="{0D108BD9-81ED-4DB2-BD59-A6C34878D82A}">
                    <a16:rowId xmlns:a16="http://schemas.microsoft.com/office/drawing/2014/main" val="3061724962"/>
                  </a:ext>
                </a:extLst>
              </a:tr>
              <a:tr h="214484">
                <a:tc>
                  <a:txBody>
                    <a:bodyPr/>
                    <a:lstStyle/>
                    <a:p>
                      <a:pPr marL="0" algn="ctr" defTabSz="914400" rtl="0" eaLnBrk="1" fontAlgn="b" latinLnBrk="0" hangingPunct="1"/>
                      <a:r>
                        <a:rPr lang="fr-FR" sz="1200" kern="1200">
                          <a:solidFill>
                            <a:srgbClr val="003C61"/>
                          </a:solidFill>
                        </a:rPr>
                        <a:t>7</a:t>
                      </a:r>
                      <a:endParaRPr lang="fr-FR" sz="1200" kern="1200">
                        <a:solidFill>
                          <a:srgbClr val="003C61"/>
                        </a:solidFill>
                        <a:latin typeface="+mn-lt"/>
                        <a:ea typeface="+mj-ea"/>
                        <a:cs typeface="+mj-cs"/>
                      </a:endParaRPr>
                    </a:p>
                  </a:txBody>
                  <a:tcPr marL="6265" marR="6265" marT="6265" marB="0" anchor="ctr"/>
                </a:tc>
                <a:tc>
                  <a:txBody>
                    <a:bodyPr/>
                    <a:lstStyle/>
                    <a:p>
                      <a:pPr marL="0" algn="l" defTabSz="914400" rtl="0" eaLnBrk="1" fontAlgn="b" latinLnBrk="0" hangingPunct="1"/>
                      <a:r>
                        <a:rPr lang="fr-FR" sz="1200" kern="1200">
                          <a:solidFill>
                            <a:srgbClr val="003C61"/>
                          </a:solidFill>
                        </a:rPr>
                        <a:t>Scalabilité et maintenabilité du produit</a:t>
                      </a:r>
                      <a:endParaRPr lang="fr-FR" sz="1200" kern="1200">
                        <a:solidFill>
                          <a:srgbClr val="003C61"/>
                        </a:solidFill>
                        <a:latin typeface="+mn-lt"/>
                        <a:ea typeface="+mj-ea"/>
                        <a:cs typeface="+mj-cs"/>
                      </a:endParaRPr>
                    </a:p>
                  </a:txBody>
                  <a:tcPr marL="6265" marR="6265" marT="6265" marB="0" anchor="ctr"/>
                </a:tc>
                <a:tc>
                  <a:txBody>
                    <a:bodyPr/>
                    <a:lstStyle/>
                    <a:p>
                      <a:pPr marL="0" algn="ctr" defTabSz="914400" rtl="0" eaLnBrk="1" fontAlgn="b" latinLnBrk="0" hangingPunct="1"/>
                      <a:r>
                        <a:rPr lang="fr-FR" sz="1200" kern="1200">
                          <a:solidFill>
                            <a:srgbClr val="003C61"/>
                          </a:solidFill>
                        </a:rPr>
                        <a:t>10</a:t>
                      </a:r>
                      <a:endParaRPr lang="fr-FR" sz="1200" kern="1200">
                        <a:solidFill>
                          <a:srgbClr val="003C61"/>
                        </a:solidFill>
                        <a:latin typeface="+mn-lt"/>
                        <a:ea typeface="+mj-ea"/>
                        <a:cs typeface="+mj-cs"/>
                      </a:endParaRPr>
                    </a:p>
                  </a:txBody>
                  <a:tcPr marL="6265" marR="6265" marT="6265" marB="0" anchor="ctr"/>
                </a:tc>
                <a:extLst>
                  <a:ext uri="{0D108BD9-81ED-4DB2-BD59-A6C34878D82A}">
                    <a16:rowId xmlns:a16="http://schemas.microsoft.com/office/drawing/2014/main" val="549433895"/>
                  </a:ext>
                </a:extLst>
              </a:tr>
              <a:tr h="214484">
                <a:tc>
                  <a:txBody>
                    <a:bodyPr/>
                    <a:lstStyle/>
                    <a:p>
                      <a:pPr marL="0" algn="ctr" defTabSz="914400" rtl="0" eaLnBrk="1" fontAlgn="b" latinLnBrk="0" hangingPunct="1"/>
                      <a:r>
                        <a:rPr lang="fr-FR" sz="1200" kern="1200">
                          <a:solidFill>
                            <a:srgbClr val="003C61"/>
                          </a:solidFill>
                        </a:rPr>
                        <a:t>8</a:t>
                      </a:r>
                      <a:endParaRPr lang="fr-FR" sz="1200" kern="1200">
                        <a:solidFill>
                          <a:srgbClr val="003C61"/>
                        </a:solidFill>
                        <a:latin typeface="+mn-lt"/>
                        <a:ea typeface="+mj-ea"/>
                        <a:cs typeface="+mj-cs"/>
                      </a:endParaRPr>
                    </a:p>
                  </a:txBody>
                  <a:tcPr marL="6265" marR="6265" marT="6265" marB="0" anchor="ctr"/>
                </a:tc>
                <a:tc>
                  <a:txBody>
                    <a:bodyPr/>
                    <a:lstStyle/>
                    <a:p>
                      <a:pPr marL="0" algn="l" defTabSz="914400" rtl="0" eaLnBrk="1" fontAlgn="b" latinLnBrk="0" hangingPunct="1"/>
                      <a:r>
                        <a:rPr lang="fr-FR" sz="1200" kern="1200">
                          <a:solidFill>
                            <a:srgbClr val="003C61"/>
                          </a:solidFill>
                        </a:rPr>
                        <a:t>Professionnalisme de la réponse </a:t>
                      </a:r>
                      <a:r>
                        <a:rPr lang="fr-FR" sz="900" kern="1200">
                          <a:solidFill>
                            <a:srgbClr val="003C61"/>
                          </a:solidFill>
                        </a:rPr>
                        <a:t>(attention à la tenue!)</a:t>
                      </a:r>
                      <a:endParaRPr lang="fr-FR" sz="1200" i="1" kern="1200">
                        <a:solidFill>
                          <a:srgbClr val="003C61"/>
                        </a:solidFill>
                        <a:latin typeface="+mn-lt"/>
                        <a:ea typeface="+mj-ea"/>
                        <a:cs typeface="+mj-cs"/>
                      </a:endParaRPr>
                    </a:p>
                  </a:txBody>
                  <a:tcPr marL="6265" marR="6265" marT="6265" marB="0" anchor="ctr"/>
                </a:tc>
                <a:tc>
                  <a:txBody>
                    <a:bodyPr/>
                    <a:lstStyle/>
                    <a:p>
                      <a:pPr marL="0" algn="ctr" defTabSz="914400" rtl="0" eaLnBrk="1" fontAlgn="b" latinLnBrk="0" hangingPunct="1"/>
                      <a:r>
                        <a:rPr lang="fr-FR" sz="1200" kern="1200">
                          <a:solidFill>
                            <a:srgbClr val="003C61"/>
                          </a:solidFill>
                        </a:rPr>
                        <a:t>10</a:t>
                      </a:r>
                      <a:endParaRPr lang="fr-FR" sz="1200" kern="1200">
                        <a:solidFill>
                          <a:srgbClr val="003C61"/>
                        </a:solidFill>
                        <a:latin typeface="+mn-lt"/>
                        <a:ea typeface="+mj-ea"/>
                        <a:cs typeface="+mj-cs"/>
                      </a:endParaRPr>
                    </a:p>
                  </a:txBody>
                  <a:tcPr marL="6265" marR="6265" marT="6265" marB="0" anchor="ctr"/>
                </a:tc>
                <a:extLst>
                  <a:ext uri="{0D108BD9-81ED-4DB2-BD59-A6C34878D82A}">
                    <a16:rowId xmlns:a16="http://schemas.microsoft.com/office/drawing/2014/main" val="1610896891"/>
                  </a:ext>
                </a:extLst>
              </a:tr>
              <a:tr h="214484">
                <a:tc>
                  <a:txBody>
                    <a:bodyPr/>
                    <a:lstStyle/>
                    <a:p>
                      <a:pPr marL="0" algn="ctr" defTabSz="914400" rtl="0" eaLnBrk="1" fontAlgn="b" latinLnBrk="0" hangingPunct="1"/>
                      <a:r>
                        <a:rPr lang="fr-FR" sz="1200" kern="1200">
                          <a:solidFill>
                            <a:srgbClr val="003C61"/>
                          </a:solidFill>
                        </a:rPr>
                        <a:t>9</a:t>
                      </a:r>
                      <a:endParaRPr lang="fr-FR" sz="1200" kern="1200">
                        <a:solidFill>
                          <a:srgbClr val="003C61"/>
                        </a:solidFill>
                        <a:latin typeface="+mn-lt"/>
                        <a:ea typeface="+mj-ea"/>
                        <a:cs typeface="+mj-cs"/>
                      </a:endParaRPr>
                    </a:p>
                  </a:txBody>
                  <a:tcPr marL="6265" marR="6265" marT="6265" marB="0" anchor="ctr"/>
                </a:tc>
                <a:tc>
                  <a:txBody>
                    <a:bodyPr/>
                    <a:lstStyle/>
                    <a:p>
                      <a:pPr marL="0" algn="l" defTabSz="914400" rtl="0" eaLnBrk="1" fontAlgn="b" latinLnBrk="0" hangingPunct="1"/>
                      <a:r>
                        <a:rPr lang="fr-FR" sz="1200" kern="1200">
                          <a:solidFill>
                            <a:srgbClr val="003C61"/>
                          </a:solidFill>
                        </a:rPr>
                        <a:t>Créativité dans la réponse</a:t>
                      </a:r>
                      <a:endParaRPr lang="fr-FR" sz="1200" kern="1200">
                        <a:solidFill>
                          <a:srgbClr val="003C61"/>
                        </a:solidFill>
                        <a:latin typeface="+mn-lt"/>
                        <a:ea typeface="+mj-ea"/>
                        <a:cs typeface="+mj-cs"/>
                      </a:endParaRPr>
                    </a:p>
                  </a:txBody>
                  <a:tcPr marL="6265" marR="6265" marT="6265" marB="0" anchor="ctr"/>
                </a:tc>
                <a:tc>
                  <a:txBody>
                    <a:bodyPr/>
                    <a:lstStyle/>
                    <a:p>
                      <a:pPr marL="0" algn="ctr" defTabSz="914400" rtl="0" eaLnBrk="1" fontAlgn="b" latinLnBrk="0" hangingPunct="1"/>
                      <a:r>
                        <a:rPr lang="fr-FR" sz="1200" kern="1200">
                          <a:solidFill>
                            <a:srgbClr val="003C61"/>
                          </a:solidFill>
                        </a:rPr>
                        <a:t>10</a:t>
                      </a:r>
                      <a:endParaRPr lang="fr-FR" sz="1200" kern="1200">
                        <a:solidFill>
                          <a:srgbClr val="003C61"/>
                        </a:solidFill>
                        <a:latin typeface="+mn-lt"/>
                        <a:ea typeface="+mj-ea"/>
                        <a:cs typeface="+mj-cs"/>
                      </a:endParaRPr>
                    </a:p>
                  </a:txBody>
                  <a:tcPr marL="6265" marR="6265" marT="6265" marB="0" anchor="ctr"/>
                </a:tc>
                <a:extLst>
                  <a:ext uri="{0D108BD9-81ED-4DB2-BD59-A6C34878D82A}">
                    <a16:rowId xmlns:a16="http://schemas.microsoft.com/office/drawing/2014/main" val="3458727311"/>
                  </a:ext>
                </a:extLst>
              </a:tr>
              <a:tr h="214484">
                <a:tc>
                  <a:txBody>
                    <a:bodyPr/>
                    <a:lstStyle/>
                    <a:p>
                      <a:pPr marL="0" algn="ctr" defTabSz="914400" rtl="0" eaLnBrk="1" fontAlgn="b" latinLnBrk="0" hangingPunct="1"/>
                      <a:r>
                        <a:rPr lang="fr-FR" sz="1200" kern="1200">
                          <a:solidFill>
                            <a:srgbClr val="003C61"/>
                          </a:solidFill>
                        </a:rPr>
                        <a:t>10</a:t>
                      </a:r>
                      <a:endParaRPr lang="fr-FR" sz="1200" kern="1200">
                        <a:solidFill>
                          <a:srgbClr val="003C61"/>
                        </a:solidFill>
                        <a:latin typeface="+mn-lt"/>
                        <a:ea typeface="+mj-ea"/>
                        <a:cs typeface="+mj-cs"/>
                      </a:endParaRPr>
                    </a:p>
                  </a:txBody>
                  <a:tcPr marL="6265" marR="6265" marT="6265" marB="0" anchor="ctr"/>
                </a:tc>
                <a:tc>
                  <a:txBody>
                    <a:bodyPr/>
                    <a:lstStyle/>
                    <a:p>
                      <a:pPr marL="0" algn="l" defTabSz="914400" rtl="0" eaLnBrk="1" fontAlgn="b" latinLnBrk="0" hangingPunct="1"/>
                      <a:r>
                        <a:rPr lang="fr-FR" sz="1200" kern="1200">
                          <a:solidFill>
                            <a:srgbClr val="003C61"/>
                          </a:solidFill>
                        </a:rPr>
                        <a:t>Points spéciaux des 2 invités, experts dans le domaine</a:t>
                      </a:r>
                      <a:endParaRPr lang="fr-FR" sz="1200" kern="1200">
                        <a:solidFill>
                          <a:srgbClr val="003C61"/>
                        </a:solidFill>
                        <a:latin typeface="+mn-lt"/>
                        <a:ea typeface="+mj-ea"/>
                        <a:cs typeface="+mj-cs"/>
                      </a:endParaRPr>
                    </a:p>
                  </a:txBody>
                  <a:tcPr marL="6265" marR="6265" marT="6265" marB="0" anchor="ctr"/>
                </a:tc>
                <a:tc>
                  <a:txBody>
                    <a:bodyPr/>
                    <a:lstStyle/>
                    <a:p>
                      <a:pPr marL="0" algn="ctr" defTabSz="914400" rtl="0" eaLnBrk="1" fontAlgn="b" latinLnBrk="0" hangingPunct="1"/>
                      <a:r>
                        <a:rPr lang="fr-FR" sz="1200" kern="1200">
                          <a:solidFill>
                            <a:srgbClr val="003C61"/>
                          </a:solidFill>
                        </a:rPr>
                        <a:t>10</a:t>
                      </a:r>
                      <a:endParaRPr lang="fr-FR" sz="1200" kern="1200">
                        <a:solidFill>
                          <a:srgbClr val="003C61"/>
                        </a:solidFill>
                        <a:latin typeface="+mn-lt"/>
                        <a:ea typeface="+mj-ea"/>
                        <a:cs typeface="+mj-cs"/>
                      </a:endParaRPr>
                    </a:p>
                  </a:txBody>
                  <a:tcPr marL="6265" marR="6265" marT="6265" marB="0" anchor="ctr"/>
                </a:tc>
                <a:extLst>
                  <a:ext uri="{0D108BD9-81ED-4DB2-BD59-A6C34878D82A}">
                    <a16:rowId xmlns:a16="http://schemas.microsoft.com/office/drawing/2014/main" val="3276725668"/>
                  </a:ext>
                </a:extLst>
              </a:tr>
              <a:tr h="214484">
                <a:tc gridSpan="2">
                  <a:txBody>
                    <a:bodyPr/>
                    <a:lstStyle/>
                    <a:p>
                      <a:pPr marL="0" algn="ctr" defTabSz="914400" rtl="0" eaLnBrk="1" fontAlgn="b" latinLnBrk="0" hangingPunct="1"/>
                      <a:r>
                        <a:rPr lang="fr-FR" sz="1200" b="1" kern="1200" dirty="0">
                          <a:solidFill>
                            <a:srgbClr val="003C61"/>
                          </a:solidFill>
                        </a:rPr>
                        <a:t>TOTAL</a:t>
                      </a:r>
                      <a:endParaRPr lang="fr-FR" sz="1200" b="1" kern="1200" dirty="0">
                        <a:solidFill>
                          <a:srgbClr val="003C61"/>
                        </a:solidFill>
                        <a:latin typeface="+mn-lt"/>
                        <a:ea typeface="+mj-ea"/>
                        <a:cs typeface="+mj-cs"/>
                      </a:endParaRPr>
                    </a:p>
                  </a:txBody>
                  <a:tcPr marL="6265" marR="6265" marT="6265" marB="0" anchor="ctr"/>
                </a:tc>
                <a:tc hMerge="1">
                  <a:txBody>
                    <a:bodyPr/>
                    <a:lstStyle/>
                    <a:p>
                      <a:endParaRPr lang="fr-FR"/>
                    </a:p>
                  </a:txBody>
                  <a:tcPr/>
                </a:tc>
                <a:tc>
                  <a:txBody>
                    <a:bodyPr/>
                    <a:lstStyle/>
                    <a:p>
                      <a:pPr marL="0" algn="ctr" defTabSz="914400" rtl="0" eaLnBrk="1" fontAlgn="b" latinLnBrk="0" hangingPunct="1"/>
                      <a:r>
                        <a:rPr lang="fr-FR" sz="1200" kern="1200" dirty="0">
                          <a:solidFill>
                            <a:srgbClr val="003C61"/>
                          </a:solidFill>
                        </a:rPr>
                        <a:t>100</a:t>
                      </a:r>
                      <a:endParaRPr lang="fr-FR" sz="1200" kern="1200" dirty="0">
                        <a:solidFill>
                          <a:srgbClr val="003C61"/>
                        </a:solidFill>
                        <a:latin typeface="+mn-lt"/>
                        <a:ea typeface="+mj-ea"/>
                        <a:cs typeface="+mj-cs"/>
                      </a:endParaRPr>
                    </a:p>
                  </a:txBody>
                  <a:tcPr marL="6265" marR="6265" marT="6265" marB="0" anchor="ctr"/>
                </a:tc>
                <a:extLst>
                  <a:ext uri="{0D108BD9-81ED-4DB2-BD59-A6C34878D82A}">
                    <a16:rowId xmlns:a16="http://schemas.microsoft.com/office/drawing/2014/main" val="2534752729"/>
                  </a:ext>
                </a:extLst>
              </a:tr>
            </a:tbl>
          </a:graphicData>
        </a:graphic>
      </p:graphicFrame>
      <p:pic>
        <p:nvPicPr>
          <p:cNvPr id="2050" name="Picture 2" descr="Test de personnalité : quel personnage de One Piece serait ton meilleur  pote dans la réalité ?">
            <a:extLst>
              <a:ext uri="{FF2B5EF4-FFF2-40B4-BE49-F238E27FC236}">
                <a16:creationId xmlns:a16="http://schemas.microsoft.com/office/drawing/2014/main" id="{DEC54D03-EF56-E243-6FC9-F73E99F2F8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2158" y="121140"/>
            <a:ext cx="3515060" cy="15616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Espace réservé du texte 4">
            <a:extLst>
              <a:ext uri="{FF2B5EF4-FFF2-40B4-BE49-F238E27FC236}">
                <a16:creationId xmlns:a16="http://schemas.microsoft.com/office/drawing/2014/main" id="{C8933168-1847-309C-0C43-899B5E12B92D}"/>
              </a:ext>
            </a:extLst>
          </p:cNvPr>
          <p:cNvSpPr txBox="1">
            <a:spLocks/>
          </p:cNvSpPr>
          <p:nvPr/>
        </p:nvSpPr>
        <p:spPr>
          <a:xfrm>
            <a:off x="7114693" y="2051204"/>
            <a:ext cx="4962525" cy="3992158"/>
          </a:xfrm>
          <a:prstGeom prst="rect">
            <a:avLst/>
          </a:prstGeom>
        </p:spPr>
        <p:txBody>
          <a:bodyPr lIns="91440" tIns="45720" rIns="91440" bIns="45720" anchor="t"/>
          <a:lstStyle>
            <a:lvl1pPr marL="0" indent="0" algn="l" defTabSz="914400" rtl="0" eaLnBrk="1" latinLnBrk="0" hangingPunct="1">
              <a:lnSpc>
                <a:spcPct val="150000"/>
              </a:lnSpc>
              <a:spcBef>
                <a:spcPts val="0"/>
              </a:spcBef>
              <a:buFontTx/>
              <a:buNone/>
              <a:defRPr sz="1500" b="0" kern="1200" cap="all" baseline="0">
                <a:solidFill>
                  <a:schemeClr val="tx2"/>
                </a:solidFill>
                <a:latin typeface="+mj-lt"/>
                <a:ea typeface="+mn-ea"/>
                <a:cs typeface="+mn-cs"/>
              </a:defRPr>
            </a:lvl1pPr>
            <a:lvl2pPr marL="0" indent="0" algn="l" defTabSz="914400" rtl="0" eaLnBrk="1" latinLnBrk="0" hangingPunct="1">
              <a:lnSpc>
                <a:spcPct val="150000"/>
              </a:lnSpc>
              <a:spcBef>
                <a:spcPts val="0"/>
              </a:spcBef>
              <a:buFontTx/>
              <a:buNone/>
              <a:defRPr sz="1500" kern="1200">
                <a:solidFill>
                  <a:schemeClr val="tx1"/>
                </a:solidFill>
                <a:latin typeface="+mn-lt"/>
                <a:ea typeface="+mn-ea"/>
                <a:cs typeface="+mn-cs"/>
              </a:defRPr>
            </a:lvl2pPr>
            <a:lvl3pPr marL="216000" indent="-216000" algn="l" defTabSz="914400" rtl="0" eaLnBrk="1" latinLnBrk="0" hangingPunct="1">
              <a:lnSpc>
                <a:spcPct val="150000"/>
              </a:lnSpc>
              <a:spcBef>
                <a:spcPts val="0"/>
              </a:spcBef>
              <a:buFontTx/>
              <a:buBlip>
                <a:blip r:embed="rId3"/>
              </a:buBlip>
              <a:defRPr sz="1500" kern="1200">
                <a:solidFill>
                  <a:schemeClr val="tx1"/>
                </a:solidFill>
                <a:latin typeface="+mn-lt"/>
                <a:ea typeface="+mn-ea"/>
                <a:cs typeface="+mn-cs"/>
              </a:defRPr>
            </a:lvl3pPr>
            <a:lvl4pPr marL="216000" indent="-216000" algn="l" defTabSz="914400" rtl="0" eaLnBrk="1" latinLnBrk="0" hangingPunct="1">
              <a:lnSpc>
                <a:spcPct val="150000"/>
              </a:lnSpc>
              <a:spcBef>
                <a:spcPts val="0"/>
              </a:spcBef>
              <a:buFontTx/>
              <a:buBlip>
                <a:blip r:embed="rId4"/>
              </a:buBlip>
              <a:defRPr sz="1500" kern="1200">
                <a:solidFill>
                  <a:schemeClr val="tx1"/>
                </a:solidFill>
                <a:latin typeface="+mn-lt"/>
                <a:ea typeface="+mn-ea"/>
                <a:cs typeface="+mn-cs"/>
              </a:defRPr>
            </a:lvl4pPr>
            <a:lvl5pPr marL="216000" indent="-216000" algn="l" defTabSz="914400" rtl="0" eaLnBrk="1" latinLnBrk="0" hangingPunct="1">
              <a:lnSpc>
                <a:spcPct val="150000"/>
              </a:lnSpc>
              <a:spcBef>
                <a:spcPts val="0"/>
              </a:spcBef>
              <a:buFontTx/>
              <a:buBlip>
                <a:blip r:embed="rId5"/>
              </a:buBlip>
              <a:defRPr sz="1500" kern="1200">
                <a:solidFill>
                  <a:schemeClr val="tx1"/>
                </a:solidFill>
                <a:latin typeface="+mn-lt"/>
                <a:ea typeface="+mn-ea"/>
                <a:cs typeface="+mn-cs"/>
              </a:defRPr>
            </a:lvl5pPr>
            <a:lvl6pPr marL="216000" indent="-216000" algn="l" defTabSz="914400" rtl="0" eaLnBrk="1" latinLnBrk="0" hangingPunct="1">
              <a:lnSpc>
                <a:spcPct val="150000"/>
              </a:lnSpc>
              <a:spcBef>
                <a:spcPts val="0"/>
              </a:spcBef>
              <a:buFontTx/>
              <a:buBlip>
                <a:blip r:embed="rId6"/>
              </a:buBlip>
              <a:defRPr sz="1500" kern="1200">
                <a:solidFill>
                  <a:schemeClr val="tx1"/>
                </a:solidFill>
                <a:latin typeface="+mn-lt"/>
                <a:ea typeface="+mn-ea"/>
                <a:cs typeface="+mn-cs"/>
              </a:defRPr>
            </a:lvl6pPr>
            <a:lvl7pPr marL="216000" indent="-216000" algn="l" defTabSz="914400" rtl="0" eaLnBrk="1" latinLnBrk="0" hangingPunct="1">
              <a:lnSpc>
                <a:spcPct val="150000"/>
              </a:lnSpc>
              <a:spcBef>
                <a:spcPts val="0"/>
              </a:spcBef>
              <a:buFontTx/>
              <a:buBlip>
                <a:blip r:embed="rId7"/>
              </a:buBlip>
              <a:defRPr sz="1500" kern="1200">
                <a:solidFill>
                  <a:schemeClr val="tx1"/>
                </a:solidFill>
                <a:latin typeface="+mn-lt"/>
                <a:ea typeface="+mn-ea"/>
                <a:cs typeface="+mn-cs"/>
              </a:defRPr>
            </a:lvl7pPr>
            <a:lvl8pPr marL="324000" indent="-108000" algn="l" defTabSz="914400" rtl="0" eaLnBrk="1" latinLnBrk="0" hangingPunct="1">
              <a:lnSpc>
                <a:spcPct val="150000"/>
              </a:lnSpc>
              <a:spcBef>
                <a:spcPts val="0"/>
              </a:spcBef>
              <a:buFont typeface="Poppins" panose="00000500000000000000" pitchFamily="2" charset="0"/>
              <a:buChar char="−"/>
              <a:defRPr sz="13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5900" lvl="2" indent="-215900">
              <a:lnSpc>
                <a:spcPct val="110000"/>
              </a:lnSpc>
              <a:spcAft>
                <a:spcPts val="1200"/>
              </a:spcAft>
            </a:pPr>
            <a:r>
              <a:rPr lang="fr-FR" sz="1200" b="1"/>
              <a:t>Serez-vous la meilleure équipe?</a:t>
            </a:r>
          </a:p>
          <a:p>
            <a:pPr marL="357188" lvl="3" indent="-215900">
              <a:lnSpc>
                <a:spcPct val="110000"/>
              </a:lnSpc>
              <a:spcAft>
                <a:spcPts val="1200"/>
              </a:spcAft>
            </a:pPr>
            <a:r>
              <a:rPr lang="fr-FR" sz="1200">
                <a:cs typeface="Poppins"/>
              </a:rPr>
              <a:t>La présentation finale devra présenter votre entreprise (nom, membres et leurs titres), </a:t>
            </a:r>
            <a:r>
              <a:rPr lang="fr-FR" sz="1200" b="1" u="sng">
                <a:cs typeface="Poppins"/>
              </a:rPr>
              <a:t>votre</a:t>
            </a:r>
            <a:r>
              <a:rPr lang="fr-FR" sz="1200">
                <a:cs typeface="Poppins"/>
              </a:rPr>
              <a:t> compréhension du besoin client, vos hypothèses, comment vous proposez de l’adresser, les contraintes que vous percevez, une démonstration du PoC, et enfin le coût du projet.</a:t>
            </a:r>
          </a:p>
          <a:p>
            <a:pPr marL="357188" lvl="3" indent="-215900">
              <a:lnSpc>
                <a:spcPct val="110000"/>
              </a:lnSpc>
              <a:spcAft>
                <a:spcPts val="1200"/>
              </a:spcAft>
            </a:pPr>
            <a:r>
              <a:rPr lang="fr-FR" sz="1200">
                <a:cs typeface="Poppins"/>
              </a:rPr>
              <a:t>C’est un jeu de rôle: imaginez que vous </a:t>
            </a:r>
            <a:r>
              <a:rPr lang="fr-FR" sz="1200" b="1">
                <a:cs typeface="Poppins"/>
              </a:rPr>
              <a:t>êtes</a:t>
            </a:r>
            <a:r>
              <a:rPr lang="fr-FR" sz="1200">
                <a:cs typeface="Poppins"/>
              </a:rPr>
              <a:t> cette entreprise et que vous répondez vraiment à APRIL.</a:t>
            </a:r>
          </a:p>
          <a:p>
            <a:pPr marL="357188" lvl="3" indent="-215900">
              <a:lnSpc>
                <a:spcPct val="110000"/>
              </a:lnSpc>
              <a:spcAft>
                <a:spcPts val="1200"/>
              </a:spcAft>
            </a:pPr>
            <a:r>
              <a:rPr lang="fr-FR" sz="1200">
                <a:cs typeface="Poppins"/>
              </a:rPr>
              <a:t>Une vraie ESN est également présente, leader dans le conseil et services de sécurité (</a:t>
            </a:r>
            <a:r>
              <a:rPr lang="fr-FR" sz="1200" b="1">
                <a:cs typeface="Poppins"/>
              </a:rPr>
              <a:t>ALMOND</a:t>
            </a:r>
            <a:r>
              <a:rPr lang="fr-FR" sz="1200">
                <a:cs typeface="Poppins"/>
              </a:rPr>
              <a:t>) et vous jugera également !</a:t>
            </a:r>
          </a:p>
        </p:txBody>
      </p:sp>
    </p:spTree>
    <p:extLst>
      <p:ext uri="{BB962C8B-B14F-4D97-AF65-F5344CB8AC3E}">
        <p14:creationId xmlns:p14="http://schemas.microsoft.com/office/powerpoint/2010/main" val="95720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1000"/>
                                        <p:tgtEl>
                                          <p:spTgt spid="6">
                                            <p:txEl>
                                              <p:pRg st="1" end="1"/>
                                            </p:txEl>
                                          </p:spTgt>
                                        </p:tgtEl>
                                      </p:cBhvr>
                                    </p:animEffect>
                                    <p:anim calcmode="lin" valueType="num">
                                      <p:cBhvr>
                                        <p:cTn id="17"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1000"/>
                                        <p:tgtEl>
                                          <p:spTgt spid="6">
                                            <p:txEl>
                                              <p:pRg st="2" end="2"/>
                                            </p:txEl>
                                          </p:spTgt>
                                        </p:tgtEl>
                                      </p:cBhvr>
                                    </p:animEffect>
                                    <p:anim calcmode="lin" valueType="num">
                                      <p:cBhvr>
                                        <p:cTn id="24"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Effect transition="in" filter="fade">
                                      <p:cBhvr>
                                        <p:cTn id="30" dur="1000"/>
                                        <p:tgtEl>
                                          <p:spTgt spid="6">
                                            <p:txEl>
                                              <p:pRg st="3" end="3"/>
                                            </p:txEl>
                                          </p:spTgt>
                                        </p:tgtEl>
                                      </p:cBhvr>
                                    </p:animEffect>
                                    <p:anim calcmode="lin" valueType="num">
                                      <p:cBhvr>
                                        <p:cTn id="31"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PRIL">
  <a:themeElements>
    <a:clrScheme name="APRIL 2021_Colors">
      <a:dk1>
        <a:srgbClr val="003C61"/>
      </a:dk1>
      <a:lt1>
        <a:sysClr val="window" lastClr="FFFFFF"/>
      </a:lt1>
      <a:dk2>
        <a:srgbClr val="3EAAC4"/>
      </a:dk2>
      <a:lt2>
        <a:srgbClr val="F1F1F1"/>
      </a:lt2>
      <a:accent1>
        <a:srgbClr val="F8AA36"/>
      </a:accent1>
      <a:accent2>
        <a:srgbClr val="639E30"/>
      </a:accent2>
      <a:accent3>
        <a:srgbClr val="D7478F"/>
      </a:accent3>
      <a:accent4>
        <a:srgbClr val="ADD04E"/>
      </a:accent4>
      <a:accent5>
        <a:srgbClr val="D02E41"/>
      </a:accent5>
      <a:accent6>
        <a:srgbClr val="722483"/>
      </a:accent6>
      <a:hlink>
        <a:srgbClr val="003C61"/>
      </a:hlink>
      <a:folHlink>
        <a:srgbClr val="003C61"/>
      </a:folHlink>
    </a:clrScheme>
    <a:fontScheme name="APRIL 2021_Font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36000" tIns="0" rIns="36000" bIns="0" rtlCol="0">
        <a:spAutoFit/>
      </a:bodyPr>
      <a:lstStyle>
        <a:defPPr algn="r">
          <a:defRPr sz="1300" smtClean="0">
            <a:solidFill>
              <a:schemeClr val="tx1"/>
            </a:solidFill>
          </a:defRPr>
        </a:defPPr>
      </a:lstStyle>
    </a:txDef>
  </a:objectDefaults>
  <a:extraClrSchemeLst/>
  <a:extLst>
    <a:ext uri="{05A4C25C-085E-4340-85A3-A5531E510DB2}">
      <thm15:themeFamily xmlns:thm15="http://schemas.microsoft.com/office/thememl/2012/main" name="APRIL 2021 Modèle 16x9 v2.potx" id="{A1694046-EFB4-4E9A-9E52-8017883DF316}" vid="{4E8DFFC6-EC53-4A27-9871-8A5DFD9F223C}"/>
    </a:ext>
  </a:extLst>
</a:theme>
</file>

<file path=ppt/theme/theme2.xml><?xml version="1.0" encoding="utf-8"?>
<a:theme xmlns:a="http://schemas.openxmlformats.org/drawingml/2006/main" name="1_APRIL">
  <a:themeElements>
    <a:clrScheme name="APRIL 2021_Colors">
      <a:dk1>
        <a:srgbClr val="003C61"/>
      </a:dk1>
      <a:lt1>
        <a:sysClr val="window" lastClr="FFFFFF"/>
      </a:lt1>
      <a:dk2>
        <a:srgbClr val="3EAAC4"/>
      </a:dk2>
      <a:lt2>
        <a:srgbClr val="F1F1F1"/>
      </a:lt2>
      <a:accent1>
        <a:srgbClr val="F8AA36"/>
      </a:accent1>
      <a:accent2>
        <a:srgbClr val="639E30"/>
      </a:accent2>
      <a:accent3>
        <a:srgbClr val="D7478F"/>
      </a:accent3>
      <a:accent4>
        <a:srgbClr val="ADD04E"/>
      </a:accent4>
      <a:accent5>
        <a:srgbClr val="D02E41"/>
      </a:accent5>
      <a:accent6>
        <a:srgbClr val="722483"/>
      </a:accent6>
      <a:hlink>
        <a:srgbClr val="003C61"/>
      </a:hlink>
      <a:folHlink>
        <a:srgbClr val="003C61"/>
      </a:folHlink>
    </a:clrScheme>
    <a:fontScheme name="APRIL 2021_Font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36000" tIns="0" rIns="36000" bIns="0" rtlCol="0">
        <a:spAutoFit/>
      </a:bodyPr>
      <a:lstStyle>
        <a:defPPr algn="r">
          <a:defRPr sz="1300" smtClean="0">
            <a:solidFill>
              <a:schemeClr val="tx1"/>
            </a:solidFill>
          </a:defRPr>
        </a:defPPr>
      </a:lstStyle>
    </a:txDef>
  </a:objectDefaults>
  <a:extraClrSchemeLst/>
  <a:extLst>
    <a:ext uri="{05A4C25C-085E-4340-85A3-A5531E510DB2}">
      <thm15:themeFamily xmlns:thm15="http://schemas.microsoft.com/office/thememl/2012/main" name="APRIL 2021 Modèle 16x9 v1a.potx" id="{B350D329-656E-46A0-9DD2-DA8FA175C674}" vid="{EDFC3418-1DC8-479C-8B73-F5A167C06791}"/>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5e39e6f-25a5-47d2-8d8e-a9411b11507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AF61D2CEDD67429A1715A97F54D0DD" ma:contentTypeVersion="15" ma:contentTypeDescription="Crée un document." ma:contentTypeScope="" ma:versionID="693fc5dc43e86691222475ae39dce6c3">
  <xsd:schema xmlns:xsd="http://www.w3.org/2001/XMLSchema" xmlns:xs="http://www.w3.org/2001/XMLSchema" xmlns:p="http://schemas.microsoft.com/office/2006/metadata/properties" xmlns:ns3="55e39e6f-25a5-47d2-8d8e-a9411b115074" xmlns:ns4="9a53a2b1-8ef5-4bf5-8af5-6b0f9c25c645" targetNamespace="http://schemas.microsoft.com/office/2006/metadata/properties" ma:root="true" ma:fieldsID="bb1db1ba07643973b9f2ef1395a1fee9" ns3:_="" ns4:_="">
    <xsd:import namespace="55e39e6f-25a5-47d2-8d8e-a9411b115074"/>
    <xsd:import namespace="9a53a2b1-8ef5-4bf5-8af5-6b0f9c25c64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3:MediaServiceAutoKeyPoints" minOccurs="0"/>
                <xsd:element ref="ns3:MediaServiceKeyPoints"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e39e6f-25a5-47d2-8d8e-a9411b1150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53a2b1-8ef5-4bf5-8af5-6b0f9c25c645"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B30DC8-0A60-4CDE-A355-65455BCA2A24}">
  <ds:schemaRefs>
    <ds:schemaRef ds:uri="55e39e6f-25a5-47d2-8d8e-a9411b115074"/>
    <ds:schemaRef ds:uri="9a53a2b1-8ef5-4bf5-8af5-6b0f9c25c6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3156F03-BE20-443C-AB07-FF903D3C8BC0}">
  <ds:schemaRefs>
    <ds:schemaRef ds:uri="55e39e6f-25a5-47d2-8d8e-a9411b115074"/>
    <ds:schemaRef ds:uri="9a53a2b1-8ef5-4bf5-8af5-6b0f9c25c64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EB21430-55D8-4628-9FE4-56B52B887B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APRIL 2021_V1</Template>
  <TotalTime>21</TotalTime>
  <Words>1281</Words>
  <Application>Microsoft Office PowerPoint</Application>
  <PresentationFormat>Grand écran</PresentationFormat>
  <Paragraphs>185</Paragraphs>
  <Slides>14</Slides>
  <Notes>3</Notes>
  <HiddenSlides>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14</vt:i4>
      </vt:variant>
    </vt:vector>
  </HeadingPairs>
  <TitlesOfParts>
    <vt:vector size="23" baseType="lpstr">
      <vt:lpstr>Poppins SemiBold</vt:lpstr>
      <vt:lpstr>Poppins Medium</vt:lpstr>
      <vt:lpstr>Poppins Bold</vt:lpstr>
      <vt:lpstr>Poppins</vt:lpstr>
      <vt:lpstr>Söhne</vt:lpstr>
      <vt:lpstr>Calibri</vt:lpstr>
      <vt:lpstr>Arial</vt:lpstr>
      <vt:lpstr>APRIL</vt:lpstr>
      <vt:lpstr>1_APRIL</vt:lpstr>
      <vt:lpstr> </vt:lpstr>
      <vt:lpstr>Qui sommes-nous ?</vt:lpstr>
      <vt:lpstr>Présentation PowerPoint</vt:lpstr>
      <vt:lpstr>A propos du client…</vt:lpstr>
      <vt:lpstr>Nos 2 guests surprises </vt:lpstr>
      <vt:lpstr>Le trésor </vt:lpstr>
      <vt:lpstr>Plongeons dans l'aventure !</vt:lpstr>
      <vt:lpstr>Votre quête</vt:lpstr>
      <vt:lpstr>Critères d’évaluation</vt:lpstr>
      <vt:lpstr>Les documents de support et contact</vt:lpstr>
      <vt:lpstr>Moment d'échange</vt:lpstr>
      <vt:lpstr>Le plan de navigation </vt:lpstr>
      <vt:lpstr>Instructions</vt:lpstr>
      <vt:lpstr>Merci !</vt:lpstr>
    </vt:vector>
  </TitlesOfParts>
  <Company>APRIL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APRIL  Les essentiels</dc:title>
  <dc:creator>M | Léa Cherbonnier</dc:creator>
  <cp:lastModifiedBy>Laurent Gerardin</cp:lastModifiedBy>
  <cp:revision>3</cp:revision>
  <cp:lastPrinted>2022-01-11T15:54:34Z</cp:lastPrinted>
  <dcterms:created xsi:type="dcterms:W3CDTF">2021-10-07T08:19:17Z</dcterms:created>
  <dcterms:modified xsi:type="dcterms:W3CDTF">2023-12-05T14:15:13Z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0x0101000DAF61D2CEDD67429A1715A97F54D0DD</vt:lpwstr>
  </property>
</Properties>
</file>